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21"/>
  </p:notesMasterIdLst>
  <p:sldIdLst>
    <p:sldId id="256" r:id="rId2"/>
    <p:sldId id="279" r:id="rId3"/>
    <p:sldId id="257" r:id="rId4"/>
    <p:sldId id="258" r:id="rId5"/>
    <p:sldId id="259" r:id="rId6"/>
    <p:sldId id="280" r:id="rId7"/>
    <p:sldId id="260" r:id="rId8"/>
    <p:sldId id="281" r:id="rId9"/>
    <p:sldId id="282" r:id="rId10"/>
    <p:sldId id="283" r:id="rId11"/>
    <p:sldId id="284" r:id="rId12"/>
    <p:sldId id="285" r:id="rId13"/>
    <p:sldId id="265" r:id="rId14"/>
    <p:sldId id="266" r:id="rId15"/>
    <p:sldId id="272" r:id="rId16"/>
    <p:sldId id="275" r:id="rId17"/>
    <p:sldId id="276" r:id="rId18"/>
    <p:sldId id="286" r:id="rId19"/>
    <p:sldId id="278" r:id="rId20"/>
  </p:sldIdLst>
  <p:sldSz cx="9144000" cy="5143500" type="screen16x9"/>
  <p:notesSz cx="6858000" cy="9144000"/>
  <p:embeddedFontLst>
    <p:embeddedFont>
      <p:font typeface="Malgun Gothic" panose="020B0503020000020004" pitchFamily="34" charset="-127"/>
      <p:regular r:id="rId22"/>
      <p:bold r:id="rId23"/>
    </p:embeddedFont>
    <p:embeddedFont>
      <p:font typeface="Avenir" panose="02000503020000020003" pitchFamily="2" charset="0"/>
      <p:regular r:id="rId24"/>
      <p:italic r:id="rId25"/>
    </p:embeddedFont>
    <p:embeddedFont>
      <p:font typeface="EB Garamond" pitchFamily="2" charset="0"/>
      <p:regular r:id="rId26"/>
      <p:bold r:id="rId27"/>
      <p:italic r:id="rId28"/>
      <p:boldItalic r:id="rId29"/>
    </p:embeddedFont>
    <p:embeddedFont>
      <p:font typeface="Open Sans" panose="020B0606030504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09"/>
  </p:normalViewPr>
  <p:slideViewPr>
    <p:cSldViewPr snapToGrid="0">
      <p:cViewPr>
        <p:scale>
          <a:sx n="108" d="100"/>
          <a:sy n="108" d="100"/>
        </p:scale>
        <p:origin x="560" y="6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19972a3fad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19972a3fad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235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1c7932d813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1c7932d813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599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1c7932d813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1c7932d813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1c7932d813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1c7932d813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19972a3fad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19972a3fad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1c7932d81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1c7932d81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19972a3fad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19972a3fad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19972a3fad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19972a3fad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19972a3f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19972a3f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19972a3fad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19972a3fa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19972a3fad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19972a3fad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19972a3fad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19972a3fad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51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19972a3fad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19972a3fad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19972a3fad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19972a3fad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289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19972a3fad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19972a3fad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057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19972a3fad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19972a3fad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3674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12"/>
        <p:cNvGrpSpPr/>
        <p:nvPr/>
      </p:nvGrpSpPr>
      <p:grpSpPr>
        <a:xfrm>
          <a:off x="0" y="0"/>
          <a:ext cx="0" cy="0"/>
          <a:chOff x="0" y="0"/>
          <a:chExt cx="0" cy="0"/>
        </a:xfrm>
      </p:grpSpPr>
      <p:sp>
        <p:nvSpPr>
          <p:cNvPr id="13" name="Google Shape;13;p2"/>
          <p:cNvSpPr/>
          <p:nvPr/>
        </p:nvSpPr>
        <p:spPr>
          <a:xfrm>
            <a:off x="2288" y="-497"/>
            <a:ext cx="91416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14" name="Google Shape;14;p2"/>
          <p:cNvSpPr/>
          <p:nvPr/>
        </p:nvSpPr>
        <p:spPr>
          <a:xfrm>
            <a:off x="2288" y="-497"/>
            <a:ext cx="9141600" cy="5143500"/>
          </a:xfrm>
          <a:prstGeom prst="rect">
            <a:avLst/>
          </a:prstGeom>
          <a:gradFill>
            <a:gsLst>
              <a:gs pos="0">
                <a:srgbClr val="4D4EE6">
                  <a:alpha val="60000"/>
                </a:srgbClr>
              </a:gs>
              <a:gs pos="100000">
                <a:srgbClr val="F900A0">
                  <a:alpha val="60000"/>
                </a:srgbClr>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15" name="Google Shape;15;p2"/>
          <p:cNvSpPr/>
          <p:nvPr/>
        </p:nvSpPr>
        <p:spPr>
          <a:xfrm>
            <a:off x="2288" y="0"/>
            <a:ext cx="9141600" cy="5143500"/>
          </a:xfrm>
          <a:prstGeom prst="rect">
            <a:avLst/>
          </a:prstGeom>
          <a:solidFill>
            <a:schemeClr val="lt2">
              <a:alpha val="2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16" name="Google Shape;16;p2"/>
          <p:cNvSpPr/>
          <p:nvPr/>
        </p:nvSpPr>
        <p:spPr>
          <a:xfrm rot="-5400000">
            <a:off x="2059688" y="-498"/>
            <a:ext cx="5143500" cy="5143500"/>
          </a:xfrm>
          <a:prstGeom prst="ellipse">
            <a:avLst/>
          </a:prstGeom>
          <a:gradFill>
            <a:gsLst>
              <a:gs pos="0">
                <a:srgbClr val="FFCAEC">
                  <a:alpha val="40000"/>
                </a:srgbClr>
              </a:gs>
              <a:gs pos="100000">
                <a:srgbClr val="F900A0">
                  <a:alpha val="40000"/>
                </a:srgbClr>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17" name="Google Shape;17;p2"/>
          <p:cNvSpPr/>
          <p:nvPr/>
        </p:nvSpPr>
        <p:spPr>
          <a:xfrm rot="-5400000">
            <a:off x="57787" y="895002"/>
            <a:ext cx="4192500" cy="4303500"/>
          </a:xfrm>
          <a:prstGeom prst="ellipse">
            <a:avLst/>
          </a:prstGeom>
          <a:gradFill>
            <a:gsLst>
              <a:gs pos="0">
                <a:srgbClr val="F900A0">
                  <a:alpha val="40000"/>
                </a:srgbClr>
              </a:gs>
              <a:gs pos="100000">
                <a:srgbClr val="7162FE">
                  <a:alpha val="20000"/>
                </a:srgbClr>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18" name="Google Shape;18;p2"/>
          <p:cNvSpPr/>
          <p:nvPr/>
        </p:nvSpPr>
        <p:spPr>
          <a:xfrm rot="-5400000">
            <a:off x="4832014" y="145152"/>
            <a:ext cx="4320600" cy="4303500"/>
          </a:xfrm>
          <a:prstGeom prst="ellipse">
            <a:avLst/>
          </a:prstGeom>
          <a:gradFill>
            <a:gsLst>
              <a:gs pos="0">
                <a:srgbClr val="F900A0">
                  <a:alpha val="20000"/>
                </a:srgbClr>
              </a:gs>
              <a:gs pos="100000">
                <a:srgbClr val="7162FE">
                  <a:alpha val="40000"/>
                </a:srgbClr>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pic>
        <p:nvPicPr>
          <p:cNvPr id="19" name="Google Shape;19;p2" descr="Tag=CustomerPhoto&#10;Crop=1&#10;Align=N/A"/>
          <p:cNvPicPr preferRelativeResize="0"/>
          <p:nvPr/>
        </p:nvPicPr>
        <p:blipFill rotWithShape="1">
          <a:blip r:embed="rId2">
            <a:alphaModFix amt="20000"/>
          </a:blip>
          <a:srcRect/>
          <a:stretch/>
        </p:blipFill>
        <p:spPr>
          <a:xfrm>
            <a:off x="2286" y="-497"/>
            <a:ext cx="9141714" cy="5143500"/>
          </a:xfrm>
          <a:prstGeom prst="rect">
            <a:avLst/>
          </a:prstGeom>
          <a:noFill/>
          <a:ln>
            <a:noFill/>
          </a:ln>
        </p:spPr>
      </p:pic>
      <p:sp>
        <p:nvSpPr>
          <p:cNvPr id="20" name="Google Shape;20;p2"/>
          <p:cNvSpPr txBox="1">
            <a:spLocks noGrp="1"/>
          </p:cNvSpPr>
          <p:nvPr>
            <p:ph type="ctrTitle"/>
          </p:nvPr>
        </p:nvSpPr>
        <p:spPr>
          <a:xfrm>
            <a:off x="1145288" y="841275"/>
            <a:ext cx="6858000" cy="17907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3900"/>
              <a:buFont typeface="EB Garamond"/>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 name="Google Shape;21;p2"/>
          <p:cNvSpPr txBox="1">
            <a:spLocks noGrp="1"/>
          </p:cNvSpPr>
          <p:nvPr>
            <p:ph type="body" idx="1"/>
          </p:nvPr>
        </p:nvSpPr>
        <p:spPr>
          <a:xfrm>
            <a:off x="1145288" y="2700338"/>
            <a:ext cx="6858000" cy="1838400"/>
          </a:xfrm>
          <a:prstGeom prst="rect">
            <a:avLst/>
          </a:prstGeom>
          <a:noFill/>
          <a:ln>
            <a:noFill/>
          </a:ln>
        </p:spPr>
        <p:txBody>
          <a:bodyPr spcFirstLastPara="1" wrap="square" lIns="68575" tIns="34275" rIns="68575" bIns="34275" anchor="t" anchorCtr="0">
            <a:normAutofit/>
          </a:bodyPr>
          <a:lstStyle>
            <a:lvl1pPr marL="457200" lvl="0" indent="-228600" algn="ctr">
              <a:lnSpc>
                <a:spcPct val="110000"/>
              </a:lnSpc>
              <a:spcBef>
                <a:spcPts val="800"/>
              </a:spcBef>
              <a:spcAft>
                <a:spcPts val="0"/>
              </a:spcAft>
              <a:buSzPts val="1700"/>
              <a:buNone/>
              <a:defRPr sz="2100">
                <a:solidFill>
                  <a:schemeClr val="lt1"/>
                </a:solidFill>
                <a:latin typeface="Avenir"/>
                <a:ea typeface="Avenir"/>
                <a:cs typeface="Avenir"/>
                <a:sym typeface="Avenir"/>
              </a:defRPr>
            </a:lvl1pPr>
            <a:lvl2pPr marL="914400" lvl="1" indent="-298450" algn="l">
              <a:lnSpc>
                <a:spcPct val="110000"/>
              </a:lnSpc>
              <a:spcBef>
                <a:spcPts val="400"/>
              </a:spcBef>
              <a:spcAft>
                <a:spcPts val="0"/>
              </a:spcAft>
              <a:buSzPts val="1100"/>
              <a:buChar char="▪"/>
              <a:defRPr/>
            </a:lvl2pPr>
            <a:lvl3pPr marL="1371600" lvl="2" indent="-298450" algn="l">
              <a:lnSpc>
                <a:spcPct val="110000"/>
              </a:lnSpc>
              <a:spcBef>
                <a:spcPts val="400"/>
              </a:spcBef>
              <a:spcAft>
                <a:spcPts val="0"/>
              </a:spcAft>
              <a:buSzPts val="1100"/>
              <a:buChar char="▪"/>
              <a:defRPr/>
            </a:lvl3pPr>
            <a:lvl4pPr marL="1828800" lvl="3" indent="-298450" algn="l">
              <a:lnSpc>
                <a:spcPct val="110000"/>
              </a:lnSpc>
              <a:spcBef>
                <a:spcPts val="400"/>
              </a:spcBef>
              <a:spcAft>
                <a:spcPts val="0"/>
              </a:spcAft>
              <a:buSzPts val="1100"/>
              <a:buChar char="▪"/>
              <a:defRPr/>
            </a:lvl4pPr>
            <a:lvl5pPr marL="2286000" lvl="4" indent="-298450" algn="l">
              <a:lnSpc>
                <a:spcPct val="110000"/>
              </a:lnSpc>
              <a:spcBef>
                <a:spcPts val="400"/>
              </a:spcBef>
              <a:spcAft>
                <a:spcPts val="0"/>
              </a:spcAft>
              <a:buSzPts val="11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losing">
  <p:cSld name="Closing">
    <p:spTree>
      <p:nvGrpSpPr>
        <p:cNvPr id="1" name="Shape 117"/>
        <p:cNvGrpSpPr/>
        <p:nvPr/>
      </p:nvGrpSpPr>
      <p:grpSpPr>
        <a:xfrm>
          <a:off x="0" y="0"/>
          <a:ext cx="0" cy="0"/>
          <a:chOff x="0" y="0"/>
          <a:chExt cx="0" cy="0"/>
        </a:xfrm>
      </p:grpSpPr>
      <p:sp>
        <p:nvSpPr>
          <p:cNvPr id="118" name="Google Shape;118;p12"/>
          <p:cNvSpPr txBox="1">
            <a:spLocks noGrp="1"/>
          </p:cNvSpPr>
          <p:nvPr>
            <p:ph type="title"/>
          </p:nvPr>
        </p:nvSpPr>
        <p:spPr>
          <a:xfrm>
            <a:off x="630936" y="2920327"/>
            <a:ext cx="4494300" cy="17394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accent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9" name="Google Shape;119;p12"/>
          <p:cNvSpPr>
            <a:spLocks noGrp="1"/>
          </p:cNvSpPr>
          <p:nvPr>
            <p:ph type="pic" idx="2"/>
          </p:nvPr>
        </p:nvSpPr>
        <p:spPr>
          <a:xfrm>
            <a:off x="370332" y="363474"/>
            <a:ext cx="8407800" cy="2393400"/>
          </a:xfrm>
          <a:prstGeom prst="rect">
            <a:avLst/>
          </a:prstGeom>
          <a:solidFill>
            <a:schemeClr val="accent6"/>
          </a:solidFill>
          <a:ln>
            <a:noFill/>
          </a:ln>
        </p:spPr>
      </p:sp>
      <p:sp>
        <p:nvSpPr>
          <p:cNvPr id="120" name="Google Shape;120;p12"/>
          <p:cNvSpPr txBox="1">
            <a:spLocks noGrp="1"/>
          </p:cNvSpPr>
          <p:nvPr>
            <p:ph type="body" idx="1"/>
          </p:nvPr>
        </p:nvSpPr>
        <p:spPr>
          <a:xfrm>
            <a:off x="5234350" y="2920328"/>
            <a:ext cx="3283200" cy="1739400"/>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800"/>
              </a:spcBef>
              <a:spcAft>
                <a:spcPts val="0"/>
              </a:spcAft>
              <a:buSzPts val="1700"/>
              <a:buNone/>
              <a:defRPr sz="2100"/>
            </a:lvl1pPr>
            <a:lvl2pPr marL="914400" lvl="1" indent="-298450" algn="l">
              <a:lnSpc>
                <a:spcPct val="110000"/>
              </a:lnSpc>
              <a:spcBef>
                <a:spcPts val="400"/>
              </a:spcBef>
              <a:spcAft>
                <a:spcPts val="0"/>
              </a:spcAft>
              <a:buSzPts val="1100"/>
              <a:buChar char="▪"/>
              <a:defRPr/>
            </a:lvl2pPr>
            <a:lvl3pPr marL="1371600" lvl="2" indent="-298450" algn="l">
              <a:lnSpc>
                <a:spcPct val="110000"/>
              </a:lnSpc>
              <a:spcBef>
                <a:spcPts val="400"/>
              </a:spcBef>
              <a:spcAft>
                <a:spcPts val="0"/>
              </a:spcAft>
              <a:buSzPts val="1100"/>
              <a:buChar char="▪"/>
              <a:defRPr/>
            </a:lvl3pPr>
            <a:lvl4pPr marL="1828800" lvl="3" indent="-298450" algn="l">
              <a:lnSpc>
                <a:spcPct val="110000"/>
              </a:lnSpc>
              <a:spcBef>
                <a:spcPts val="400"/>
              </a:spcBef>
              <a:spcAft>
                <a:spcPts val="0"/>
              </a:spcAft>
              <a:buSzPts val="1100"/>
              <a:buChar char="▪"/>
              <a:defRPr/>
            </a:lvl4pPr>
            <a:lvl5pPr marL="2286000" lvl="4" indent="-298450" algn="l">
              <a:lnSpc>
                <a:spcPct val="110000"/>
              </a:lnSpc>
              <a:spcBef>
                <a:spcPts val="400"/>
              </a:spcBef>
              <a:spcAft>
                <a:spcPts val="0"/>
              </a:spcAft>
              <a:buSzPts val="11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1" name="Google Shape;121;p12"/>
          <p:cNvSpPr txBox="1">
            <a:spLocks noGrp="1"/>
          </p:cNvSpPr>
          <p:nvPr>
            <p:ph type="dt" idx="10"/>
          </p:nvPr>
        </p:nvSpPr>
        <p:spPr>
          <a:xfrm>
            <a:off x="628650" y="4813867"/>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2" name="Google Shape;122;p12"/>
          <p:cNvSpPr txBox="1">
            <a:spLocks noGrp="1"/>
          </p:cNvSpPr>
          <p:nvPr>
            <p:ph type="ftr" idx="11"/>
          </p:nvPr>
        </p:nvSpPr>
        <p:spPr>
          <a:xfrm>
            <a:off x="3028950" y="4822031"/>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12"/>
          <p:cNvSpPr txBox="1">
            <a:spLocks noGrp="1"/>
          </p:cNvSpPr>
          <p:nvPr>
            <p:ph type="sldNum" idx="12"/>
          </p:nvPr>
        </p:nvSpPr>
        <p:spPr>
          <a:xfrm>
            <a:off x="6457950" y="482203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4"/>
        <p:cNvGrpSpPr/>
        <p:nvPr/>
      </p:nvGrpSpPr>
      <p:grpSpPr>
        <a:xfrm>
          <a:off x="0" y="0"/>
          <a:ext cx="0" cy="0"/>
          <a:chOff x="0" y="0"/>
          <a:chExt cx="0" cy="0"/>
        </a:xfrm>
      </p:grpSpPr>
      <p:sp>
        <p:nvSpPr>
          <p:cNvPr id="125" name="Google Shape;125;p13"/>
          <p:cNvSpPr txBox="1">
            <a:spLocks noGrp="1"/>
          </p:cNvSpPr>
          <p:nvPr>
            <p:ph type="dt" idx="10"/>
          </p:nvPr>
        </p:nvSpPr>
        <p:spPr>
          <a:xfrm>
            <a:off x="628650" y="482203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6" name="Google Shape;126;p13"/>
          <p:cNvSpPr txBox="1">
            <a:spLocks noGrp="1"/>
          </p:cNvSpPr>
          <p:nvPr>
            <p:ph type="ftr" idx="11"/>
          </p:nvPr>
        </p:nvSpPr>
        <p:spPr>
          <a:xfrm>
            <a:off x="3028950" y="4822031"/>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7" name="Google Shape;127;p13"/>
          <p:cNvSpPr txBox="1">
            <a:spLocks noGrp="1"/>
          </p:cNvSpPr>
          <p:nvPr>
            <p:ph type="sldNum" idx="12"/>
          </p:nvPr>
        </p:nvSpPr>
        <p:spPr>
          <a:xfrm>
            <a:off x="6457950" y="482203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8"/>
        <p:cNvGrpSpPr/>
        <p:nvPr/>
      </p:nvGrpSpPr>
      <p:grpSpPr>
        <a:xfrm>
          <a:off x="0" y="0"/>
          <a:ext cx="0" cy="0"/>
          <a:chOff x="0" y="0"/>
          <a:chExt cx="0" cy="0"/>
        </a:xfrm>
      </p:grpSpPr>
      <p:sp>
        <p:nvSpPr>
          <p:cNvPr id="129" name="Google Shape;129;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accent5"/>
              </a:buClr>
              <a:buSzPts val="4100"/>
              <a:buFont typeface="EB Garamond"/>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0" name="Google Shape;130;p14"/>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110000"/>
              </a:lnSpc>
              <a:spcBef>
                <a:spcPts val="800"/>
              </a:spcBef>
              <a:spcAft>
                <a:spcPts val="0"/>
              </a:spcAft>
              <a:buSzPts val="1400"/>
              <a:buNone/>
              <a:defRPr sz="1800"/>
            </a:lvl1pPr>
            <a:lvl2pPr lvl="1" algn="ctr">
              <a:lnSpc>
                <a:spcPct val="110000"/>
              </a:lnSpc>
              <a:spcBef>
                <a:spcPts val="400"/>
              </a:spcBef>
              <a:spcAft>
                <a:spcPts val="0"/>
              </a:spcAft>
              <a:buSzPts val="1200"/>
              <a:buNone/>
              <a:defRPr sz="1500"/>
            </a:lvl2pPr>
            <a:lvl3pPr lvl="2" algn="ctr">
              <a:lnSpc>
                <a:spcPct val="110000"/>
              </a:lnSpc>
              <a:spcBef>
                <a:spcPts val="400"/>
              </a:spcBef>
              <a:spcAft>
                <a:spcPts val="0"/>
              </a:spcAft>
              <a:buSzPts val="1100"/>
              <a:buNone/>
              <a:defRPr sz="1400"/>
            </a:lvl3pPr>
            <a:lvl4pPr lvl="3" algn="ctr">
              <a:lnSpc>
                <a:spcPct val="110000"/>
              </a:lnSpc>
              <a:spcBef>
                <a:spcPts val="400"/>
              </a:spcBef>
              <a:spcAft>
                <a:spcPts val="0"/>
              </a:spcAft>
              <a:buSzPts val="1000"/>
              <a:buNone/>
              <a:defRPr sz="1200"/>
            </a:lvl4pPr>
            <a:lvl5pPr lvl="4" algn="ctr">
              <a:lnSpc>
                <a:spcPct val="110000"/>
              </a:lnSpc>
              <a:spcBef>
                <a:spcPts val="400"/>
              </a:spcBef>
              <a:spcAft>
                <a:spcPts val="0"/>
              </a:spcAft>
              <a:buSzPts val="10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31" name="Google Shape;131;p14"/>
          <p:cNvSpPr txBox="1">
            <a:spLocks noGrp="1"/>
          </p:cNvSpPr>
          <p:nvPr>
            <p:ph type="dt" idx="10"/>
          </p:nvPr>
        </p:nvSpPr>
        <p:spPr>
          <a:xfrm>
            <a:off x="628650" y="482203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2" name="Google Shape;132;p14"/>
          <p:cNvSpPr txBox="1">
            <a:spLocks noGrp="1"/>
          </p:cNvSpPr>
          <p:nvPr>
            <p:ph type="ftr" idx="11"/>
          </p:nvPr>
        </p:nvSpPr>
        <p:spPr>
          <a:xfrm>
            <a:off x="3028950" y="4822031"/>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3" name="Google Shape;133;p14"/>
          <p:cNvSpPr txBox="1">
            <a:spLocks noGrp="1"/>
          </p:cNvSpPr>
          <p:nvPr>
            <p:ph type="sldNum" idx="12"/>
          </p:nvPr>
        </p:nvSpPr>
        <p:spPr>
          <a:xfrm>
            <a:off x="6457950" y="482203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4"/>
        <p:cNvGrpSpPr/>
        <p:nvPr/>
      </p:nvGrpSpPr>
      <p:grpSpPr>
        <a:xfrm>
          <a:off x="0" y="0"/>
          <a:ext cx="0" cy="0"/>
          <a:chOff x="0" y="0"/>
          <a:chExt cx="0" cy="0"/>
        </a:xfrm>
      </p:grpSpPr>
      <p:sp>
        <p:nvSpPr>
          <p:cNvPr id="135" name="Google Shape;135;p15"/>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accent5"/>
              </a:buClr>
              <a:buSzPts val="4100"/>
              <a:buFont typeface="EB Garamond"/>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6" name="Google Shape;136;p15"/>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800"/>
              </a:spcBef>
              <a:spcAft>
                <a:spcPts val="0"/>
              </a:spcAft>
              <a:buSzPts val="1400"/>
              <a:buNone/>
              <a:defRPr sz="1800">
                <a:solidFill>
                  <a:srgbClr val="888888"/>
                </a:solidFill>
              </a:defRPr>
            </a:lvl1pPr>
            <a:lvl2pPr marL="914400" lvl="1" indent="-228600" algn="l">
              <a:lnSpc>
                <a:spcPct val="110000"/>
              </a:lnSpc>
              <a:spcBef>
                <a:spcPts val="400"/>
              </a:spcBef>
              <a:spcAft>
                <a:spcPts val="0"/>
              </a:spcAft>
              <a:buSzPts val="1200"/>
              <a:buNone/>
              <a:defRPr sz="1500">
                <a:solidFill>
                  <a:srgbClr val="888888"/>
                </a:solidFill>
              </a:defRPr>
            </a:lvl2pPr>
            <a:lvl3pPr marL="1371600" lvl="2" indent="-228600" algn="l">
              <a:lnSpc>
                <a:spcPct val="110000"/>
              </a:lnSpc>
              <a:spcBef>
                <a:spcPts val="400"/>
              </a:spcBef>
              <a:spcAft>
                <a:spcPts val="0"/>
              </a:spcAft>
              <a:buSzPts val="1100"/>
              <a:buNone/>
              <a:defRPr sz="1400">
                <a:solidFill>
                  <a:srgbClr val="888888"/>
                </a:solidFill>
              </a:defRPr>
            </a:lvl3pPr>
            <a:lvl4pPr marL="1828800" lvl="3" indent="-228600" algn="l">
              <a:lnSpc>
                <a:spcPct val="110000"/>
              </a:lnSpc>
              <a:spcBef>
                <a:spcPts val="400"/>
              </a:spcBef>
              <a:spcAft>
                <a:spcPts val="0"/>
              </a:spcAft>
              <a:buSzPts val="1000"/>
              <a:buNone/>
              <a:defRPr sz="1200">
                <a:solidFill>
                  <a:srgbClr val="888888"/>
                </a:solidFill>
              </a:defRPr>
            </a:lvl4pPr>
            <a:lvl5pPr marL="2286000" lvl="4" indent="-228600" algn="l">
              <a:lnSpc>
                <a:spcPct val="110000"/>
              </a:lnSpc>
              <a:spcBef>
                <a:spcPts val="400"/>
              </a:spcBef>
              <a:spcAft>
                <a:spcPts val="0"/>
              </a:spcAft>
              <a:buSzPts val="10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37" name="Google Shape;137;p15"/>
          <p:cNvSpPr txBox="1">
            <a:spLocks noGrp="1"/>
          </p:cNvSpPr>
          <p:nvPr>
            <p:ph type="dt" idx="10"/>
          </p:nvPr>
        </p:nvSpPr>
        <p:spPr>
          <a:xfrm>
            <a:off x="628650" y="482203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8" name="Google Shape;138;p15"/>
          <p:cNvSpPr txBox="1">
            <a:spLocks noGrp="1"/>
          </p:cNvSpPr>
          <p:nvPr>
            <p:ph type="ftr" idx="11"/>
          </p:nvPr>
        </p:nvSpPr>
        <p:spPr>
          <a:xfrm>
            <a:off x="3028950" y="4822031"/>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9" name="Google Shape;139;p15"/>
          <p:cNvSpPr txBox="1">
            <a:spLocks noGrp="1"/>
          </p:cNvSpPr>
          <p:nvPr>
            <p:ph type="sldNum" idx="12"/>
          </p:nvPr>
        </p:nvSpPr>
        <p:spPr>
          <a:xfrm>
            <a:off x="6457950" y="482203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0"/>
        <p:cNvGrpSpPr/>
        <p:nvPr/>
      </p:nvGrpSpPr>
      <p:grpSpPr>
        <a:xfrm>
          <a:off x="0" y="0"/>
          <a:ext cx="0" cy="0"/>
          <a:chOff x="0" y="0"/>
          <a:chExt cx="0" cy="0"/>
        </a:xfrm>
      </p:grpSpPr>
      <p:sp>
        <p:nvSpPr>
          <p:cNvPr id="141" name="Google Shape;141;p16"/>
          <p:cNvSpPr txBox="1">
            <a:spLocks noGrp="1"/>
          </p:cNvSpPr>
          <p:nvPr>
            <p:ph type="title"/>
          </p:nvPr>
        </p:nvSpPr>
        <p:spPr>
          <a:xfrm>
            <a:off x="628650" y="510778"/>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accent5"/>
              </a:buClr>
              <a:buSzPts val="3600"/>
              <a:buFont typeface="EB Garamond"/>
              <a:buNone/>
              <a:defRPr sz="3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2" name="Google Shape;142;p16"/>
          <p:cNvSpPr txBox="1">
            <a:spLocks noGrp="1"/>
          </p:cNvSpPr>
          <p:nvPr>
            <p:ph type="body" idx="1"/>
          </p:nvPr>
        </p:nvSpPr>
        <p:spPr>
          <a:xfrm>
            <a:off x="628650" y="1543049"/>
            <a:ext cx="3886200" cy="3089700"/>
          </a:xfrm>
          <a:prstGeom prst="rect">
            <a:avLst/>
          </a:prstGeom>
          <a:noFill/>
          <a:ln>
            <a:noFill/>
          </a:ln>
        </p:spPr>
        <p:txBody>
          <a:bodyPr spcFirstLastPara="1" wrap="square" lIns="68575" tIns="34275" rIns="68575" bIns="34275" anchor="t" anchorCtr="0">
            <a:normAutofit/>
          </a:bodyPr>
          <a:lstStyle>
            <a:lvl1pPr marL="457200" lvl="0" indent="-298450" algn="l">
              <a:lnSpc>
                <a:spcPct val="110000"/>
              </a:lnSpc>
              <a:spcBef>
                <a:spcPts val="800"/>
              </a:spcBef>
              <a:spcAft>
                <a:spcPts val="0"/>
              </a:spcAft>
              <a:buSzPts val="1100"/>
              <a:buChar char="▪"/>
              <a:defRPr/>
            </a:lvl1pPr>
            <a:lvl2pPr marL="914400" lvl="1" indent="-298450" algn="l">
              <a:lnSpc>
                <a:spcPct val="110000"/>
              </a:lnSpc>
              <a:spcBef>
                <a:spcPts val="400"/>
              </a:spcBef>
              <a:spcAft>
                <a:spcPts val="0"/>
              </a:spcAft>
              <a:buSzPts val="1100"/>
              <a:buChar char="▪"/>
              <a:defRPr/>
            </a:lvl2pPr>
            <a:lvl3pPr marL="1371600" lvl="2" indent="-298450" algn="l">
              <a:lnSpc>
                <a:spcPct val="110000"/>
              </a:lnSpc>
              <a:spcBef>
                <a:spcPts val="400"/>
              </a:spcBef>
              <a:spcAft>
                <a:spcPts val="0"/>
              </a:spcAft>
              <a:buSzPts val="1100"/>
              <a:buChar char="▪"/>
              <a:defRPr/>
            </a:lvl3pPr>
            <a:lvl4pPr marL="1828800" lvl="3" indent="-298450" algn="l">
              <a:lnSpc>
                <a:spcPct val="110000"/>
              </a:lnSpc>
              <a:spcBef>
                <a:spcPts val="400"/>
              </a:spcBef>
              <a:spcAft>
                <a:spcPts val="0"/>
              </a:spcAft>
              <a:buSzPts val="1100"/>
              <a:buChar char="▪"/>
              <a:defRPr/>
            </a:lvl4pPr>
            <a:lvl5pPr marL="2286000" lvl="4" indent="-298450" algn="l">
              <a:lnSpc>
                <a:spcPct val="110000"/>
              </a:lnSpc>
              <a:spcBef>
                <a:spcPts val="400"/>
              </a:spcBef>
              <a:spcAft>
                <a:spcPts val="0"/>
              </a:spcAft>
              <a:buSzPts val="11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3" name="Google Shape;143;p16"/>
          <p:cNvSpPr txBox="1">
            <a:spLocks noGrp="1"/>
          </p:cNvSpPr>
          <p:nvPr>
            <p:ph type="body" idx="2"/>
          </p:nvPr>
        </p:nvSpPr>
        <p:spPr>
          <a:xfrm>
            <a:off x="4629150" y="1543049"/>
            <a:ext cx="3886200" cy="3089700"/>
          </a:xfrm>
          <a:prstGeom prst="rect">
            <a:avLst/>
          </a:prstGeom>
          <a:noFill/>
          <a:ln>
            <a:noFill/>
          </a:ln>
        </p:spPr>
        <p:txBody>
          <a:bodyPr spcFirstLastPara="1" wrap="square" lIns="68575" tIns="34275" rIns="68575" bIns="34275" anchor="t" anchorCtr="0">
            <a:normAutofit/>
          </a:bodyPr>
          <a:lstStyle>
            <a:lvl1pPr marL="457200" lvl="0" indent="-298450" algn="l">
              <a:lnSpc>
                <a:spcPct val="110000"/>
              </a:lnSpc>
              <a:spcBef>
                <a:spcPts val="800"/>
              </a:spcBef>
              <a:spcAft>
                <a:spcPts val="0"/>
              </a:spcAft>
              <a:buSzPts val="1100"/>
              <a:buChar char="▪"/>
              <a:defRPr/>
            </a:lvl1pPr>
            <a:lvl2pPr marL="914400" lvl="1" indent="-298450" algn="l">
              <a:lnSpc>
                <a:spcPct val="110000"/>
              </a:lnSpc>
              <a:spcBef>
                <a:spcPts val="400"/>
              </a:spcBef>
              <a:spcAft>
                <a:spcPts val="0"/>
              </a:spcAft>
              <a:buSzPts val="1100"/>
              <a:buChar char="▪"/>
              <a:defRPr/>
            </a:lvl2pPr>
            <a:lvl3pPr marL="1371600" lvl="2" indent="-298450" algn="l">
              <a:lnSpc>
                <a:spcPct val="110000"/>
              </a:lnSpc>
              <a:spcBef>
                <a:spcPts val="400"/>
              </a:spcBef>
              <a:spcAft>
                <a:spcPts val="0"/>
              </a:spcAft>
              <a:buSzPts val="1100"/>
              <a:buChar char="▪"/>
              <a:defRPr/>
            </a:lvl3pPr>
            <a:lvl4pPr marL="1828800" lvl="3" indent="-298450" algn="l">
              <a:lnSpc>
                <a:spcPct val="110000"/>
              </a:lnSpc>
              <a:spcBef>
                <a:spcPts val="400"/>
              </a:spcBef>
              <a:spcAft>
                <a:spcPts val="0"/>
              </a:spcAft>
              <a:buSzPts val="1100"/>
              <a:buChar char="▪"/>
              <a:defRPr/>
            </a:lvl4pPr>
            <a:lvl5pPr marL="2286000" lvl="4" indent="-298450" algn="l">
              <a:lnSpc>
                <a:spcPct val="110000"/>
              </a:lnSpc>
              <a:spcBef>
                <a:spcPts val="400"/>
              </a:spcBef>
              <a:spcAft>
                <a:spcPts val="0"/>
              </a:spcAft>
              <a:buSzPts val="11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4" name="Google Shape;144;p16"/>
          <p:cNvSpPr txBox="1">
            <a:spLocks noGrp="1"/>
          </p:cNvSpPr>
          <p:nvPr>
            <p:ph type="dt" idx="10"/>
          </p:nvPr>
        </p:nvSpPr>
        <p:spPr>
          <a:xfrm>
            <a:off x="628650" y="482203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5" name="Google Shape;145;p16"/>
          <p:cNvSpPr txBox="1">
            <a:spLocks noGrp="1"/>
          </p:cNvSpPr>
          <p:nvPr>
            <p:ph type="ftr" idx="11"/>
          </p:nvPr>
        </p:nvSpPr>
        <p:spPr>
          <a:xfrm>
            <a:off x="3028950" y="4822031"/>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6" name="Google Shape;146;p16"/>
          <p:cNvSpPr txBox="1">
            <a:spLocks noGrp="1"/>
          </p:cNvSpPr>
          <p:nvPr>
            <p:ph type="sldNum" idx="12"/>
          </p:nvPr>
        </p:nvSpPr>
        <p:spPr>
          <a:xfrm>
            <a:off x="6457950" y="482203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7"/>
        <p:cNvGrpSpPr/>
        <p:nvPr/>
      </p:nvGrpSpPr>
      <p:grpSpPr>
        <a:xfrm>
          <a:off x="0" y="0"/>
          <a:ext cx="0" cy="0"/>
          <a:chOff x="0" y="0"/>
          <a:chExt cx="0" cy="0"/>
        </a:xfrm>
      </p:grpSpPr>
      <p:sp>
        <p:nvSpPr>
          <p:cNvPr id="148" name="Google Shape;148;p17"/>
          <p:cNvSpPr txBox="1">
            <a:spLocks noGrp="1"/>
          </p:cNvSpPr>
          <p:nvPr>
            <p:ph type="title"/>
          </p:nvPr>
        </p:nvSpPr>
        <p:spPr>
          <a:xfrm>
            <a:off x="628650" y="510778"/>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accent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9" name="Google Shape;149;p17"/>
          <p:cNvSpPr txBox="1">
            <a:spLocks noGrp="1"/>
          </p:cNvSpPr>
          <p:nvPr>
            <p:ph type="dt" idx="10"/>
          </p:nvPr>
        </p:nvSpPr>
        <p:spPr>
          <a:xfrm>
            <a:off x="628650" y="482203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0" name="Google Shape;150;p17"/>
          <p:cNvSpPr txBox="1">
            <a:spLocks noGrp="1"/>
          </p:cNvSpPr>
          <p:nvPr>
            <p:ph type="ftr" idx="11"/>
          </p:nvPr>
        </p:nvSpPr>
        <p:spPr>
          <a:xfrm>
            <a:off x="3028950" y="4822031"/>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1" name="Google Shape;151;p17"/>
          <p:cNvSpPr txBox="1">
            <a:spLocks noGrp="1"/>
          </p:cNvSpPr>
          <p:nvPr>
            <p:ph type="sldNum" idx="12"/>
          </p:nvPr>
        </p:nvSpPr>
        <p:spPr>
          <a:xfrm>
            <a:off x="6457950" y="482203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2"/>
        <p:cNvGrpSpPr/>
        <p:nvPr/>
      </p:nvGrpSpPr>
      <p:grpSpPr>
        <a:xfrm>
          <a:off x="0" y="0"/>
          <a:ext cx="0" cy="0"/>
          <a:chOff x="0" y="0"/>
          <a:chExt cx="0" cy="0"/>
        </a:xfrm>
      </p:grpSpPr>
      <p:sp>
        <p:nvSpPr>
          <p:cNvPr id="153" name="Google Shape;153;p18"/>
          <p:cNvSpPr txBox="1">
            <a:spLocks noGrp="1"/>
          </p:cNvSpPr>
          <p:nvPr>
            <p:ph type="title"/>
          </p:nvPr>
        </p:nvSpPr>
        <p:spPr>
          <a:xfrm>
            <a:off x="629841" y="514350"/>
            <a:ext cx="2949300" cy="10287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accent5"/>
              </a:buClr>
              <a:buSzPts val="2400"/>
              <a:buFont typeface="EB Garamond"/>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4" name="Google Shape;154;p18"/>
          <p:cNvSpPr txBox="1">
            <a:spLocks noGrp="1"/>
          </p:cNvSpPr>
          <p:nvPr>
            <p:ph type="body" idx="1"/>
          </p:nvPr>
        </p:nvSpPr>
        <p:spPr>
          <a:xfrm>
            <a:off x="3887391" y="514351"/>
            <a:ext cx="4629300" cy="3881400"/>
          </a:xfrm>
          <a:prstGeom prst="rect">
            <a:avLst/>
          </a:prstGeom>
          <a:noFill/>
          <a:ln>
            <a:noFill/>
          </a:ln>
        </p:spPr>
        <p:txBody>
          <a:bodyPr spcFirstLastPara="1" wrap="square" lIns="68575" tIns="34275" rIns="68575" bIns="34275" anchor="t" anchorCtr="0">
            <a:normAutofit/>
          </a:bodyPr>
          <a:lstStyle>
            <a:lvl1pPr marL="457200" lvl="0" indent="-349250" algn="l">
              <a:lnSpc>
                <a:spcPct val="110000"/>
              </a:lnSpc>
              <a:spcBef>
                <a:spcPts val="800"/>
              </a:spcBef>
              <a:spcAft>
                <a:spcPts val="0"/>
              </a:spcAft>
              <a:buSzPts val="1900"/>
              <a:buChar char="▪"/>
              <a:defRPr sz="2400"/>
            </a:lvl1pPr>
            <a:lvl2pPr marL="914400" lvl="1" indent="-336550" algn="l">
              <a:lnSpc>
                <a:spcPct val="110000"/>
              </a:lnSpc>
              <a:spcBef>
                <a:spcPts val="400"/>
              </a:spcBef>
              <a:spcAft>
                <a:spcPts val="0"/>
              </a:spcAft>
              <a:buSzPts val="1700"/>
              <a:buChar char="▪"/>
              <a:defRPr sz="2100"/>
            </a:lvl2pPr>
            <a:lvl3pPr marL="1371600" lvl="2" indent="-317500" algn="l">
              <a:lnSpc>
                <a:spcPct val="110000"/>
              </a:lnSpc>
              <a:spcBef>
                <a:spcPts val="400"/>
              </a:spcBef>
              <a:spcAft>
                <a:spcPts val="0"/>
              </a:spcAft>
              <a:buSzPts val="1400"/>
              <a:buChar char="▪"/>
              <a:defRPr sz="1800"/>
            </a:lvl3pPr>
            <a:lvl4pPr marL="1828800" lvl="3" indent="-304800" algn="l">
              <a:lnSpc>
                <a:spcPct val="110000"/>
              </a:lnSpc>
              <a:spcBef>
                <a:spcPts val="400"/>
              </a:spcBef>
              <a:spcAft>
                <a:spcPts val="0"/>
              </a:spcAft>
              <a:buSzPts val="1200"/>
              <a:buChar char="▪"/>
              <a:defRPr sz="1500"/>
            </a:lvl4pPr>
            <a:lvl5pPr marL="2286000" lvl="4" indent="-304800" algn="l">
              <a:lnSpc>
                <a:spcPct val="110000"/>
              </a:lnSpc>
              <a:spcBef>
                <a:spcPts val="400"/>
              </a:spcBef>
              <a:spcAft>
                <a:spcPts val="0"/>
              </a:spcAft>
              <a:buSzPts val="12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55" name="Google Shape;155;p18"/>
          <p:cNvSpPr txBox="1">
            <a:spLocks noGrp="1"/>
          </p:cNvSpPr>
          <p:nvPr>
            <p:ph type="body" idx="2"/>
          </p:nvPr>
        </p:nvSpPr>
        <p:spPr>
          <a:xfrm>
            <a:off x="629841" y="1657350"/>
            <a:ext cx="2949300" cy="2744400"/>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800"/>
              </a:spcBef>
              <a:spcAft>
                <a:spcPts val="0"/>
              </a:spcAft>
              <a:buSzPts val="1000"/>
              <a:buNone/>
              <a:defRPr sz="1200"/>
            </a:lvl1pPr>
            <a:lvl2pPr marL="914400" lvl="1" indent="-228600" algn="l">
              <a:lnSpc>
                <a:spcPct val="110000"/>
              </a:lnSpc>
              <a:spcBef>
                <a:spcPts val="400"/>
              </a:spcBef>
              <a:spcAft>
                <a:spcPts val="0"/>
              </a:spcAft>
              <a:buSzPts val="800"/>
              <a:buNone/>
              <a:defRPr sz="1100"/>
            </a:lvl2pPr>
            <a:lvl3pPr marL="1371600" lvl="2" indent="-228600" algn="l">
              <a:lnSpc>
                <a:spcPct val="110000"/>
              </a:lnSpc>
              <a:spcBef>
                <a:spcPts val="400"/>
              </a:spcBef>
              <a:spcAft>
                <a:spcPts val="0"/>
              </a:spcAft>
              <a:buSzPts val="700"/>
              <a:buNone/>
              <a:defRPr sz="900"/>
            </a:lvl3pPr>
            <a:lvl4pPr marL="1828800" lvl="3" indent="-228600" algn="l">
              <a:lnSpc>
                <a:spcPct val="110000"/>
              </a:lnSpc>
              <a:spcBef>
                <a:spcPts val="400"/>
              </a:spcBef>
              <a:spcAft>
                <a:spcPts val="0"/>
              </a:spcAft>
              <a:buSzPts val="600"/>
              <a:buNone/>
              <a:defRPr sz="800"/>
            </a:lvl4pPr>
            <a:lvl5pPr marL="2286000" lvl="4" indent="-228600" algn="l">
              <a:lnSpc>
                <a:spcPct val="110000"/>
              </a:lnSpc>
              <a:spcBef>
                <a:spcPts val="400"/>
              </a:spcBef>
              <a:spcAft>
                <a:spcPts val="0"/>
              </a:spcAft>
              <a:buSzPts val="6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56" name="Google Shape;156;p18"/>
          <p:cNvSpPr txBox="1">
            <a:spLocks noGrp="1"/>
          </p:cNvSpPr>
          <p:nvPr>
            <p:ph type="dt" idx="10"/>
          </p:nvPr>
        </p:nvSpPr>
        <p:spPr>
          <a:xfrm>
            <a:off x="628650" y="482203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7" name="Google Shape;157;p18"/>
          <p:cNvSpPr txBox="1">
            <a:spLocks noGrp="1"/>
          </p:cNvSpPr>
          <p:nvPr>
            <p:ph type="ftr" idx="11"/>
          </p:nvPr>
        </p:nvSpPr>
        <p:spPr>
          <a:xfrm>
            <a:off x="3028950" y="4822031"/>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8" name="Google Shape;158;p18"/>
          <p:cNvSpPr txBox="1">
            <a:spLocks noGrp="1"/>
          </p:cNvSpPr>
          <p:nvPr>
            <p:ph type="sldNum" idx="12"/>
          </p:nvPr>
        </p:nvSpPr>
        <p:spPr>
          <a:xfrm>
            <a:off x="6457950" y="482203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9"/>
        <p:cNvGrpSpPr/>
        <p:nvPr/>
      </p:nvGrpSpPr>
      <p:grpSpPr>
        <a:xfrm>
          <a:off x="0" y="0"/>
          <a:ext cx="0" cy="0"/>
          <a:chOff x="0" y="0"/>
          <a:chExt cx="0" cy="0"/>
        </a:xfrm>
      </p:grpSpPr>
      <p:sp>
        <p:nvSpPr>
          <p:cNvPr id="160" name="Google Shape;160;p19"/>
          <p:cNvSpPr txBox="1">
            <a:spLocks noGrp="1"/>
          </p:cNvSpPr>
          <p:nvPr>
            <p:ph type="title"/>
          </p:nvPr>
        </p:nvSpPr>
        <p:spPr>
          <a:xfrm>
            <a:off x="629841" y="514350"/>
            <a:ext cx="2949300" cy="10287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accent5"/>
              </a:buClr>
              <a:buSzPts val="2400"/>
              <a:buFont typeface="EB Garamond"/>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1" name="Google Shape;161;p19"/>
          <p:cNvSpPr>
            <a:spLocks noGrp="1"/>
          </p:cNvSpPr>
          <p:nvPr>
            <p:ph type="pic" idx="2"/>
          </p:nvPr>
        </p:nvSpPr>
        <p:spPr>
          <a:xfrm>
            <a:off x="3887391" y="514351"/>
            <a:ext cx="4629300" cy="3881400"/>
          </a:xfrm>
          <a:prstGeom prst="rect">
            <a:avLst/>
          </a:prstGeom>
          <a:noFill/>
          <a:ln>
            <a:noFill/>
          </a:ln>
        </p:spPr>
      </p:sp>
      <p:sp>
        <p:nvSpPr>
          <p:cNvPr id="162" name="Google Shape;162;p19"/>
          <p:cNvSpPr txBox="1">
            <a:spLocks noGrp="1"/>
          </p:cNvSpPr>
          <p:nvPr>
            <p:ph type="body" idx="1"/>
          </p:nvPr>
        </p:nvSpPr>
        <p:spPr>
          <a:xfrm>
            <a:off x="629841" y="1657350"/>
            <a:ext cx="2949300" cy="2744400"/>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800"/>
              </a:spcBef>
              <a:spcAft>
                <a:spcPts val="0"/>
              </a:spcAft>
              <a:buSzPts val="1000"/>
              <a:buNone/>
              <a:defRPr sz="1200"/>
            </a:lvl1pPr>
            <a:lvl2pPr marL="914400" lvl="1" indent="-228600" algn="l">
              <a:lnSpc>
                <a:spcPct val="110000"/>
              </a:lnSpc>
              <a:spcBef>
                <a:spcPts val="400"/>
              </a:spcBef>
              <a:spcAft>
                <a:spcPts val="0"/>
              </a:spcAft>
              <a:buSzPts val="800"/>
              <a:buNone/>
              <a:defRPr sz="1100"/>
            </a:lvl2pPr>
            <a:lvl3pPr marL="1371600" lvl="2" indent="-228600" algn="l">
              <a:lnSpc>
                <a:spcPct val="110000"/>
              </a:lnSpc>
              <a:spcBef>
                <a:spcPts val="400"/>
              </a:spcBef>
              <a:spcAft>
                <a:spcPts val="0"/>
              </a:spcAft>
              <a:buSzPts val="700"/>
              <a:buNone/>
              <a:defRPr sz="900"/>
            </a:lvl3pPr>
            <a:lvl4pPr marL="1828800" lvl="3" indent="-228600" algn="l">
              <a:lnSpc>
                <a:spcPct val="110000"/>
              </a:lnSpc>
              <a:spcBef>
                <a:spcPts val="400"/>
              </a:spcBef>
              <a:spcAft>
                <a:spcPts val="0"/>
              </a:spcAft>
              <a:buSzPts val="600"/>
              <a:buNone/>
              <a:defRPr sz="800"/>
            </a:lvl4pPr>
            <a:lvl5pPr marL="2286000" lvl="4" indent="-228600" algn="l">
              <a:lnSpc>
                <a:spcPct val="110000"/>
              </a:lnSpc>
              <a:spcBef>
                <a:spcPts val="400"/>
              </a:spcBef>
              <a:spcAft>
                <a:spcPts val="0"/>
              </a:spcAft>
              <a:buSzPts val="6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63" name="Google Shape;163;p19"/>
          <p:cNvSpPr txBox="1">
            <a:spLocks noGrp="1"/>
          </p:cNvSpPr>
          <p:nvPr>
            <p:ph type="dt" idx="10"/>
          </p:nvPr>
        </p:nvSpPr>
        <p:spPr>
          <a:xfrm>
            <a:off x="628650" y="482203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4" name="Google Shape;164;p19"/>
          <p:cNvSpPr txBox="1">
            <a:spLocks noGrp="1"/>
          </p:cNvSpPr>
          <p:nvPr>
            <p:ph type="ftr" idx="11"/>
          </p:nvPr>
        </p:nvSpPr>
        <p:spPr>
          <a:xfrm>
            <a:off x="3028950" y="4822031"/>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5" name="Google Shape;165;p19"/>
          <p:cNvSpPr txBox="1">
            <a:spLocks noGrp="1"/>
          </p:cNvSpPr>
          <p:nvPr>
            <p:ph type="sldNum" idx="12"/>
          </p:nvPr>
        </p:nvSpPr>
        <p:spPr>
          <a:xfrm>
            <a:off x="6457950" y="482203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6"/>
        <p:cNvGrpSpPr/>
        <p:nvPr/>
      </p:nvGrpSpPr>
      <p:grpSpPr>
        <a:xfrm>
          <a:off x="0" y="0"/>
          <a:ext cx="0" cy="0"/>
          <a:chOff x="0" y="0"/>
          <a:chExt cx="0" cy="0"/>
        </a:xfrm>
      </p:grpSpPr>
      <p:sp>
        <p:nvSpPr>
          <p:cNvPr id="167" name="Google Shape;167;p2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rmAutofit/>
          </a:bodyPr>
          <a:lstStyle>
            <a:lvl1pPr lvl="0" rtl="0">
              <a:spcBef>
                <a:spcPts val="0"/>
              </a:spcBef>
              <a:spcAft>
                <a:spcPts val="0"/>
              </a:spcAft>
              <a:buSzPts val="39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8" name="Google Shape;168;p20"/>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rmAutofit/>
          </a:bodyPr>
          <a:lstStyle>
            <a:lvl1pPr marL="457200" lvl="0" indent="-349250" rtl="0">
              <a:spcBef>
                <a:spcPts val="800"/>
              </a:spcBef>
              <a:spcAft>
                <a:spcPts val="0"/>
              </a:spcAft>
              <a:buSzPts val="1900"/>
              <a:buChar char="▪"/>
              <a:defRPr/>
            </a:lvl1pPr>
            <a:lvl2pPr marL="914400" lvl="1" indent="-336550" rtl="0">
              <a:spcBef>
                <a:spcPts val="400"/>
              </a:spcBef>
              <a:spcAft>
                <a:spcPts val="0"/>
              </a:spcAft>
              <a:buSzPts val="1700"/>
              <a:buChar char="▪"/>
              <a:defRPr/>
            </a:lvl2pPr>
            <a:lvl3pPr marL="1371600" lvl="2" indent="-317500" rtl="0">
              <a:spcBef>
                <a:spcPts val="400"/>
              </a:spcBef>
              <a:spcAft>
                <a:spcPts val="0"/>
              </a:spcAft>
              <a:buSzPts val="1400"/>
              <a:buChar char="▪"/>
              <a:defRPr/>
            </a:lvl3pPr>
            <a:lvl4pPr marL="1828800" lvl="3" indent="-304800" rtl="0">
              <a:spcBef>
                <a:spcPts val="400"/>
              </a:spcBef>
              <a:spcAft>
                <a:spcPts val="0"/>
              </a:spcAft>
              <a:buSzPts val="1200"/>
              <a:buChar char="▪"/>
              <a:defRPr/>
            </a:lvl4pPr>
            <a:lvl5pPr marL="2286000" lvl="4" indent="-304800" rtl="0">
              <a:spcBef>
                <a:spcPts val="400"/>
              </a:spcBef>
              <a:spcAft>
                <a:spcPts val="0"/>
              </a:spcAft>
              <a:buSzPts val="12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169" name="Google Shape;169;p20"/>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Introduction">
  <p:cSld name="Introduction">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630937" y="642938"/>
            <a:ext cx="4436100" cy="1557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accent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6" name="Google Shape;36;p4"/>
          <p:cNvSpPr txBox="1">
            <a:spLocks noGrp="1"/>
          </p:cNvSpPr>
          <p:nvPr>
            <p:ph type="body" idx="1"/>
          </p:nvPr>
        </p:nvSpPr>
        <p:spPr>
          <a:xfrm>
            <a:off x="630936" y="2393156"/>
            <a:ext cx="4436100" cy="22395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SzPts val="1200"/>
              <a:buNone/>
              <a:defRPr sz="1500"/>
            </a:lvl1pPr>
            <a:lvl2pPr marL="914400" lvl="1" indent="-298450" algn="l">
              <a:lnSpc>
                <a:spcPct val="110000"/>
              </a:lnSpc>
              <a:spcBef>
                <a:spcPts val="400"/>
              </a:spcBef>
              <a:spcAft>
                <a:spcPts val="0"/>
              </a:spcAft>
              <a:buSzPts val="1100"/>
              <a:buChar char="▪"/>
              <a:defRPr/>
            </a:lvl2pPr>
            <a:lvl3pPr marL="1371600" lvl="2" indent="-298450" algn="l">
              <a:lnSpc>
                <a:spcPct val="110000"/>
              </a:lnSpc>
              <a:spcBef>
                <a:spcPts val="400"/>
              </a:spcBef>
              <a:spcAft>
                <a:spcPts val="0"/>
              </a:spcAft>
              <a:buSzPts val="1100"/>
              <a:buChar char="▪"/>
              <a:defRPr/>
            </a:lvl3pPr>
            <a:lvl4pPr marL="1828800" lvl="3" indent="-298450" algn="l">
              <a:lnSpc>
                <a:spcPct val="110000"/>
              </a:lnSpc>
              <a:spcBef>
                <a:spcPts val="400"/>
              </a:spcBef>
              <a:spcAft>
                <a:spcPts val="0"/>
              </a:spcAft>
              <a:buSzPts val="1100"/>
              <a:buChar char="▪"/>
              <a:defRPr/>
            </a:lvl4pPr>
            <a:lvl5pPr marL="2286000" lvl="4" indent="-298450" algn="l">
              <a:lnSpc>
                <a:spcPct val="110000"/>
              </a:lnSpc>
              <a:spcBef>
                <a:spcPts val="400"/>
              </a:spcBef>
              <a:spcAft>
                <a:spcPts val="0"/>
              </a:spcAft>
              <a:buSzPts val="11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7" name="Google Shape;37;p4"/>
          <p:cNvSpPr txBox="1">
            <a:spLocks noGrp="1"/>
          </p:cNvSpPr>
          <p:nvPr>
            <p:ph type="dt" idx="10"/>
          </p:nvPr>
        </p:nvSpPr>
        <p:spPr>
          <a:xfrm>
            <a:off x="628650" y="482203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8" name="Google Shape;38;p4"/>
          <p:cNvSpPr>
            <a:spLocks noGrp="1"/>
          </p:cNvSpPr>
          <p:nvPr>
            <p:ph type="pic" idx="2"/>
          </p:nvPr>
        </p:nvSpPr>
        <p:spPr>
          <a:xfrm>
            <a:off x="5692140" y="0"/>
            <a:ext cx="3449700" cy="1714500"/>
          </a:xfrm>
          <a:prstGeom prst="rect">
            <a:avLst/>
          </a:prstGeom>
          <a:solidFill>
            <a:schemeClr val="accent6"/>
          </a:solidFill>
          <a:ln>
            <a:noFill/>
          </a:ln>
        </p:spPr>
      </p:sp>
      <p:sp>
        <p:nvSpPr>
          <p:cNvPr id="39" name="Google Shape;39;p4"/>
          <p:cNvSpPr>
            <a:spLocks noGrp="1"/>
          </p:cNvSpPr>
          <p:nvPr>
            <p:ph type="pic" idx="3"/>
          </p:nvPr>
        </p:nvSpPr>
        <p:spPr>
          <a:xfrm>
            <a:off x="5692140" y="1714500"/>
            <a:ext cx="3449700" cy="1714500"/>
          </a:xfrm>
          <a:prstGeom prst="rect">
            <a:avLst/>
          </a:prstGeom>
          <a:solidFill>
            <a:schemeClr val="accent6"/>
          </a:solidFill>
          <a:ln>
            <a:noFill/>
          </a:ln>
        </p:spPr>
      </p:sp>
      <p:sp>
        <p:nvSpPr>
          <p:cNvPr id="40" name="Google Shape;40;p4"/>
          <p:cNvSpPr>
            <a:spLocks noGrp="1"/>
          </p:cNvSpPr>
          <p:nvPr>
            <p:ph type="pic" idx="4"/>
          </p:nvPr>
        </p:nvSpPr>
        <p:spPr>
          <a:xfrm>
            <a:off x="5692140" y="3429000"/>
            <a:ext cx="3449700" cy="1714500"/>
          </a:xfrm>
          <a:prstGeom prst="rect">
            <a:avLst/>
          </a:prstGeom>
          <a:solidFill>
            <a:schemeClr val="accent6"/>
          </a:solidFill>
          <a:ln>
            <a:noFill/>
          </a:ln>
        </p:spPr>
      </p:sp>
      <p:sp>
        <p:nvSpPr>
          <p:cNvPr id="41" name="Google Shape;41;p4"/>
          <p:cNvSpPr txBox="1">
            <a:spLocks noGrp="1"/>
          </p:cNvSpPr>
          <p:nvPr>
            <p:ph type="ftr" idx="11"/>
          </p:nvPr>
        </p:nvSpPr>
        <p:spPr>
          <a:xfrm>
            <a:off x="3028950" y="4822031"/>
            <a:ext cx="30861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solidFill>
                  <a:schemeClr val="dk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2" name="Google Shape;42;p4"/>
          <p:cNvSpPr txBox="1">
            <a:spLocks noGrp="1"/>
          </p:cNvSpPr>
          <p:nvPr>
            <p:ph type="sldNum" idx="12"/>
          </p:nvPr>
        </p:nvSpPr>
        <p:spPr>
          <a:xfrm>
            <a:off x="6457950" y="482203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p:spTree>
      <p:nvGrpSpPr>
        <p:cNvPr id="1" name="Shape 43"/>
        <p:cNvGrpSpPr/>
        <p:nvPr/>
      </p:nvGrpSpPr>
      <p:grpSpPr>
        <a:xfrm>
          <a:off x="0" y="0"/>
          <a:ext cx="0" cy="0"/>
          <a:chOff x="0" y="0"/>
          <a:chExt cx="0" cy="0"/>
        </a:xfrm>
      </p:grpSpPr>
      <p:sp>
        <p:nvSpPr>
          <p:cNvPr id="44" name="Google Shape;44;p5"/>
          <p:cNvSpPr/>
          <p:nvPr/>
        </p:nvSpPr>
        <p:spPr>
          <a:xfrm>
            <a:off x="6958" y="6958"/>
            <a:ext cx="91416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45" name="Google Shape;45;p5"/>
          <p:cNvSpPr/>
          <p:nvPr/>
        </p:nvSpPr>
        <p:spPr>
          <a:xfrm>
            <a:off x="9244" y="6958"/>
            <a:ext cx="91416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46" name="Google Shape;46;p5"/>
          <p:cNvSpPr/>
          <p:nvPr/>
        </p:nvSpPr>
        <p:spPr>
          <a:xfrm>
            <a:off x="1143" y="0"/>
            <a:ext cx="9141600" cy="5143500"/>
          </a:xfrm>
          <a:prstGeom prst="rect">
            <a:avLst/>
          </a:prstGeom>
          <a:gradFill>
            <a:gsLst>
              <a:gs pos="0">
                <a:srgbClr val="4D4EE6">
                  <a:alpha val="60000"/>
                </a:srgbClr>
              </a:gs>
              <a:gs pos="100000">
                <a:srgbClr val="F900A0">
                  <a:alpha val="60000"/>
                </a:srgbClr>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47" name="Google Shape;47;p5"/>
          <p:cNvSpPr/>
          <p:nvPr/>
        </p:nvSpPr>
        <p:spPr>
          <a:xfrm>
            <a:off x="24890" y="6959"/>
            <a:ext cx="4327513" cy="1808378"/>
          </a:xfrm>
          <a:custGeom>
            <a:avLst/>
            <a:gdLst/>
            <a:ahLst/>
            <a:cxnLst/>
            <a:rect l="l" t="t" r="r" b="b"/>
            <a:pathLst>
              <a:path w="5770017" h="2411171" extrusionOk="0">
                <a:moveTo>
                  <a:pt x="0" y="0"/>
                </a:moveTo>
                <a:lnTo>
                  <a:pt x="5770017" y="0"/>
                </a:lnTo>
                <a:lnTo>
                  <a:pt x="5715824" y="124746"/>
                </a:lnTo>
                <a:cubicBezTo>
                  <a:pt x="5526044" y="533784"/>
                  <a:pt x="5262460" y="917027"/>
                  <a:pt x="4925072" y="1254414"/>
                </a:cubicBezTo>
                <a:cubicBezTo>
                  <a:pt x="3623720" y="2555767"/>
                  <a:pt x="1640148" y="2759102"/>
                  <a:pt x="125602" y="1864423"/>
                </a:cubicBezTo>
                <a:lnTo>
                  <a:pt x="0" y="1785927"/>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48" name="Google Shape;48;p5"/>
          <p:cNvSpPr/>
          <p:nvPr/>
        </p:nvSpPr>
        <p:spPr>
          <a:xfrm>
            <a:off x="1143" y="0"/>
            <a:ext cx="9141600" cy="5143500"/>
          </a:xfrm>
          <a:prstGeom prst="frame">
            <a:avLst>
              <a:gd name="adj1" fmla="val 7164"/>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Avenir"/>
              <a:ea typeface="Avenir"/>
              <a:cs typeface="Avenir"/>
              <a:sym typeface="Avenir"/>
            </a:endParaRPr>
          </a:p>
        </p:txBody>
      </p:sp>
      <p:sp>
        <p:nvSpPr>
          <p:cNvPr id="49" name="Google Shape;49;p5"/>
          <p:cNvSpPr txBox="1">
            <a:spLocks noGrp="1"/>
          </p:cNvSpPr>
          <p:nvPr>
            <p:ph type="ctrTitle"/>
          </p:nvPr>
        </p:nvSpPr>
        <p:spPr>
          <a:xfrm>
            <a:off x="635608" y="848731"/>
            <a:ext cx="3992100" cy="1790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3900"/>
              <a:buFont typeface="EB Garamond"/>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0" name="Google Shape;50;p5"/>
          <p:cNvSpPr>
            <a:spLocks noGrp="1"/>
          </p:cNvSpPr>
          <p:nvPr>
            <p:ph type="pic" idx="2"/>
          </p:nvPr>
        </p:nvSpPr>
        <p:spPr>
          <a:xfrm>
            <a:off x="5088636" y="678942"/>
            <a:ext cx="3435900" cy="1837800"/>
          </a:xfrm>
          <a:prstGeom prst="rect">
            <a:avLst/>
          </a:prstGeom>
          <a:solidFill>
            <a:schemeClr val="accent6"/>
          </a:solidFill>
          <a:ln>
            <a:noFill/>
          </a:ln>
        </p:spPr>
      </p:sp>
      <p:sp>
        <p:nvSpPr>
          <p:cNvPr id="51" name="Google Shape;51;p5"/>
          <p:cNvSpPr>
            <a:spLocks noGrp="1"/>
          </p:cNvSpPr>
          <p:nvPr>
            <p:ph type="pic" idx="3"/>
          </p:nvPr>
        </p:nvSpPr>
        <p:spPr>
          <a:xfrm>
            <a:off x="5088636" y="2640330"/>
            <a:ext cx="3435900" cy="1837800"/>
          </a:xfrm>
          <a:prstGeom prst="rect">
            <a:avLst/>
          </a:prstGeom>
          <a:solidFill>
            <a:schemeClr val="accent6"/>
          </a:solidFill>
          <a:ln>
            <a:noFill/>
          </a:ln>
        </p:spPr>
      </p:sp>
      <p:sp>
        <p:nvSpPr>
          <p:cNvPr id="52" name="Google Shape;52;p5"/>
          <p:cNvSpPr txBox="1">
            <a:spLocks noGrp="1"/>
          </p:cNvSpPr>
          <p:nvPr>
            <p:ph type="body" idx="1"/>
          </p:nvPr>
        </p:nvSpPr>
        <p:spPr>
          <a:xfrm>
            <a:off x="628650" y="2700338"/>
            <a:ext cx="3992100" cy="1838400"/>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800"/>
              </a:spcBef>
              <a:spcAft>
                <a:spcPts val="0"/>
              </a:spcAft>
              <a:buSzPts val="1700"/>
              <a:buNone/>
              <a:defRPr sz="2100">
                <a:solidFill>
                  <a:schemeClr val="lt1"/>
                </a:solidFill>
                <a:latin typeface="Avenir"/>
                <a:ea typeface="Avenir"/>
                <a:cs typeface="Avenir"/>
                <a:sym typeface="Avenir"/>
              </a:defRPr>
            </a:lvl1pPr>
            <a:lvl2pPr marL="914400" lvl="1" indent="-298450" algn="l">
              <a:lnSpc>
                <a:spcPct val="110000"/>
              </a:lnSpc>
              <a:spcBef>
                <a:spcPts val="400"/>
              </a:spcBef>
              <a:spcAft>
                <a:spcPts val="0"/>
              </a:spcAft>
              <a:buSzPts val="1100"/>
              <a:buChar char="▪"/>
              <a:defRPr/>
            </a:lvl2pPr>
            <a:lvl3pPr marL="1371600" lvl="2" indent="-298450" algn="l">
              <a:lnSpc>
                <a:spcPct val="110000"/>
              </a:lnSpc>
              <a:spcBef>
                <a:spcPts val="400"/>
              </a:spcBef>
              <a:spcAft>
                <a:spcPts val="0"/>
              </a:spcAft>
              <a:buSzPts val="1100"/>
              <a:buChar char="▪"/>
              <a:defRPr/>
            </a:lvl3pPr>
            <a:lvl4pPr marL="1828800" lvl="3" indent="-298450" algn="l">
              <a:lnSpc>
                <a:spcPct val="110000"/>
              </a:lnSpc>
              <a:spcBef>
                <a:spcPts val="400"/>
              </a:spcBef>
              <a:spcAft>
                <a:spcPts val="0"/>
              </a:spcAft>
              <a:buSzPts val="1100"/>
              <a:buChar char="▪"/>
              <a:defRPr/>
            </a:lvl4pPr>
            <a:lvl5pPr marL="2286000" lvl="4" indent="-298450" algn="l">
              <a:lnSpc>
                <a:spcPct val="110000"/>
              </a:lnSpc>
              <a:spcBef>
                <a:spcPts val="400"/>
              </a:spcBef>
              <a:spcAft>
                <a:spcPts val="0"/>
              </a:spcAft>
              <a:buSzPts val="11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Chart Timeline" type="obj">
  <p:cSld name="OBJECT">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628650" y="510778"/>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accent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5" name="Google Shape;55;p6"/>
          <p:cNvSpPr txBox="1">
            <a:spLocks noGrp="1"/>
          </p:cNvSpPr>
          <p:nvPr>
            <p:ph type="body" idx="1"/>
          </p:nvPr>
        </p:nvSpPr>
        <p:spPr>
          <a:xfrm>
            <a:off x="628650" y="1633993"/>
            <a:ext cx="7886700" cy="2998800"/>
          </a:xfrm>
          <a:prstGeom prst="rect">
            <a:avLst/>
          </a:prstGeom>
          <a:noFill/>
          <a:ln>
            <a:noFill/>
          </a:ln>
        </p:spPr>
        <p:txBody>
          <a:bodyPr spcFirstLastPara="1" wrap="square" lIns="68575" tIns="34275" rIns="68575" bIns="34275" anchor="t" anchorCtr="0">
            <a:normAutofit/>
          </a:bodyPr>
          <a:lstStyle>
            <a:lvl1pPr marL="457200" lvl="0" indent="-349250" algn="l">
              <a:lnSpc>
                <a:spcPct val="110000"/>
              </a:lnSpc>
              <a:spcBef>
                <a:spcPts val="800"/>
              </a:spcBef>
              <a:spcAft>
                <a:spcPts val="0"/>
              </a:spcAft>
              <a:buSzPts val="1900"/>
              <a:buFont typeface="Noto Sans Symbols"/>
              <a:buChar char="▪"/>
              <a:defRPr/>
            </a:lvl1pPr>
            <a:lvl2pPr marL="914400" lvl="1" indent="-336550" algn="l">
              <a:lnSpc>
                <a:spcPct val="110000"/>
              </a:lnSpc>
              <a:spcBef>
                <a:spcPts val="400"/>
              </a:spcBef>
              <a:spcAft>
                <a:spcPts val="0"/>
              </a:spcAft>
              <a:buSzPts val="1700"/>
              <a:buFont typeface="Noto Sans Symbols"/>
              <a:buChar char="▪"/>
              <a:defRPr/>
            </a:lvl2pPr>
            <a:lvl3pPr marL="1371600" lvl="2" indent="-317500" algn="l">
              <a:lnSpc>
                <a:spcPct val="110000"/>
              </a:lnSpc>
              <a:spcBef>
                <a:spcPts val="400"/>
              </a:spcBef>
              <a:spcAft>
                <a:spcPts val="0"/>
              </a:spcAft>
              <a:buSzPts val="1400"/>
              <a:buFont typeface="Noto Sans Symbols"/>
              <a:buChar char="▪"/>
              <a:defRPr/>
            </a:lvl3pPr>
            <a:lvl4pPr marL="1828800" lvl="3" indent="-304800" algn="l">
              <a:lnSpc>
                <a:spcPct val="110000"/>
              </a:lnSpc>
              <a:spcBef>
                <a:spcPts val="400"/>
              </a:spcBef>
              <a:spcAft>
                <a:spcPts val="0"/>
              </a:spcAft>
              <a:buSzPts val="1200"/>
              <a:buFont typeface="Noto Sans Symbols"/>
              <a:buChar char="▪"/>
              <a:defRPr/>
            </a:lvl4pPr>
            <a:lvl5pPr marL="2286000" lvl="4" indent="-304800" algn="l">
              <a:lnSpc>
                <a:spcPct val="110000"/>
              </a:lnSpc>
              <a:spcBef>
                <a:spcPts val="400"/>
              </a:spcBef>
              <a:spcAft>
                <a:spcPts val="0"/>
              </a:spcAft>
              <a:buSzPts val="1200"/>
              <a:buFont typeface="Noto Sans Symbols"/>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6" name="Google Shape;56;p6"/>
          <p:cNvSpPr txBox="1">
            <a:spLocks noGrp="1"/>
          </p:cNvSpPr>
          <p:nvPr>
            <p:ph type="dt" idx="10"/>
          </p:nvPr>
        </p:nvSpPr>
        <p:spPr>
          <a:xfrm>
            <a:off x="628650" y="482203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7" name="Google Shape;57;p6"/>
          <p:cNvSpPr txBox="1">
            <a:spLocks noGrp="1"/>
          </p:cNvSpPr>
          <p:nvPr>
            <p:ph type="ftr" idx="11"/>
          </p:nvPr>
        </p:nvSpPr>
        <p:spPr>
          <a:xfrm>
            <a:off x="3028950" y="4822031"/>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8" name="Google Shape;58;p6"/>
          <p:cNvSpPr txBox="1">
            <a:spLocks noGrp="1"/>
          </p:cNvSpPr>
          <p:nvPr>
            <p:ph type="sldNum" idx="12"/>
          </p:nvPr>
        </p:nvSpPr>
        <p:spPr>
          <a:xfrm>
            <a:off x="6457950" y="482203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9"/>
        <p:cNvGrpSpPr/>
        <p:nvPr/>
      </p:nvGrpSpPr>
      <p:grpSpPr>
        <a:xfrm>
          <a:off x="0" y="0"/>
          <a:ext cx="0" cy="0"/>
          <a:chOff x="0" y="0"/>
          <a:chExt cx="0" cy="0"/>
        </a:xfrm>
      </p:grpSpPr>
      <p:sp>
        <p:nvSpPr>
          <p:cNvPr id="60" name="Google Shape;60;p7"/>
          <p:cNvSpPr/>
          <p:nvPr/>
        </p:nvSpPr>
        <p:spPr>
          <a:xfrm>
            <a:off x="2286" y="0"/>
            <a:ext cx="91416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61" name="Google Shape;61;p7"/>
          <p:cNvSpPr/>
          <p:nvPr/>
        </p:nvSpPr>
        <p:spPr>
          <a:xfrm>
            <a:off x="-292" y="0"/>
            <a:ext cx="91416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62" name="Google Shape;62;p7"/>
          <p:cNvSpPr/>
          <p:nvPr/>
        </p:nvSpPr>
        <p:spPr>
          <a:xfrm>
            <a:off x="-292" y="0"/>
            <a:ext cx="9141600" cy="5143500"/>
          </a:xfrm>
          <a:prstGeom prst="frame">
            <a:avLst>
              <a:gd name="adj1" fmla="val 7164"/>
            </a:avLst>
          </a:prstGeom>
          <a:gradFill>
            <a:gsLst>
              <a:gs pos="0">
                <a:srgbClr val="4D4EE6">
                  <a:alpha val="40000"/>
                </a:srgbClr>
              </a:gs>
              <a:gs pos="100000">
                <a:srgbClr val="F900A0">
                  <a:alpha val="40000"/>
                </a:srgbClr>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63" name="Google Shape;63;p7"/>
          <p:cNvSpPr>
            <a:spLocks noGrp="1"/>
          </p:cNvSpPr>
          <p:nvPr>
            <p:ph type="pic" idx="2"/>
          </p:nvPr>
        </p:nvSpPr>
        <p:spPr>
          <a:xfrm>
            <a:off x="4572" y="363474"/>
            <a:ext cx="9135000" cy="4430400"/>
          </a:xfrm>
          <a:prstGeom prst="rect">
            <a:avLst/>
          </a:prstGeom>
          <a:solidFill>
            <a:schemeClr val="accent6"/>
          </a:solidFill>
          <a:ln>
            <a:noFill/>
          </a:ln>
        </p:spPr>
      </p:sp>
      <p:sp>
        <p:nvSpPr>
          <p:cNvPr id="64" name="Google Shape;64;p7"/>
          <p:cNvSpPr txBox="1">
            <a:spLocks noGrp="1"/>
          </p:cNvSpPr>
          <p:nvPr>
            <p:ph type="title"/>
          </p:nvPr>
        </p:nvSpPr>
        <p:spPr>
          <a:xfrm>
            <a:off x="628650" y="953262"/>
            <a:ext cx="3600600" cy="28119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3900"/>
              <a:buFont typeface="EB Garamond"/>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5" name="Google Shape;65;p7"/>
          <p:cNvSpPr txBox="1">
            <a:spLocks noGrp="1"/>
          </p:cNvSpPr>
          <p:nvPr>
            <p:ph type="body" idx="1"/>
          </p:nvPr>
        </p:nvSpPr>
        <p:spPr>
          <a:xfrm>
            <a:off x="628650" y="3626834"/>
            <a:ext cx="3600600" cy="800100"/>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800"/>
              </a:spcBef>
              <a:spcAft>
                <a:spcPts val="0"/>
              </a:spcAft>
              <a:buSzPts val="1300"/>
              <a:buNone/>
              <a:defRPr sz="1700">
                <a:solidFill>
                  <a:schemeClr val="lt1"/>
                </a:solidFill>
              </a:defRPr>
            </a:lvl1pPr>
            <a:lvl2pPr marL="914400" lvl="1" indent="-298450" algn="l">
              <a:lnSpc>
                <a:spcPct val="110000"/>
              </a:lnSpc>
              <a:spcBef>
                <a:spcPts val="400"/>
              </a:spcBef>
              <a:spcAft>
                <a:spcPts val="0"/>
              </a:spcAft>
              <a:buSzPts val="1100"/>
              <a:buChar char="▪"/>
              <a:defRPr/>
            </a:lvl2pPr>
            <a:lvl3pPr marL="1371600" lvl="2" indent="-298450" algn="l">
              <a:lnSpc>
                <a:spcPct val="110000"/>
              </a:lnSpc>
              <a:spcBef>
                <a:spcPts val="400"/>
              </a:spcBef>
              <a:spcAft>
                <a:spcPts val="0"/>
              </a:spcAft>
              <a:buSzPts val="1100"/>
              <a:buChar char="▪"/>
              <a:defRPr/>
            </a:lvl3pPr>
            <a:lvl4pPr marL="1828800" lvl="3" indent="-298450" algn="l">
              <a:lnSpc>
                <a:spcPct val="110000"/>
              </a:lnSpc>
              <a:spcBef>
                <a:spcPts val="400"/>
              </a:spcBef>
              <a:spcAft>
                <a:spcPts val="0"/>
              </a:spcAft>
              <a:buSzPts val="1100"/>
              <a:buChar char="▪"/>
              <a:defRPr/>
            </a:lvl4pPr>
            <a:lvl5pPr marL="2286000" lvl="4" indent="-298450" algn="l">
              <a:lnSpc>
                <a:spcPct val="110000"/>
              </a:lnSpc>
              <a:spcBef>
                <a:spcPts val="400"/>
              </a:spcBef>
              <a:spcAft>
                <a:spcPts val="0"/>
              </a:spcAft>
              <a:buSzPts val="11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6" name="Google Shape;66;p7"/>
          <p:cNvSpPr txBox="1">
            <a:spLocks noGrp="1"/>
          </p:cNvSpPr>
          <p:nvPr>
            <p:ph type="dt" idx="10"/>
          </p:nvPr>
        </p:nvSpPr>
        <p:spPr>
          <a:xfrm>
            <a:off x="628650" y="482203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7"/>
          <p:cNvSpPr txBox="1">
            <a:spLocks noGrp="1"/>
          </p:cNvSpPr>
          <p:nvPr>
            <p:ph type="ftr" idx="11"/>
          </p:nvPr>
        </p:nvSpPr>
        <p:spPr>
          <a:xfrm>
            <a:off x="3028950" y="4822031"/>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8" name="Google Shape;68;p7"/>
          <p:cNvSpPr txBox="1">
            <a:spLocks noGrp="1"/>
          </p:cNvSpPr>
          <p:nvPr>
            <p:ph type="sldNum" idx="12"/>
          </p:nvPr>
        </p:nvSpPr>
        <p:spPr>
          <a:xfrm>
            <a:off x="6457950" y="482203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628650" y="510778"/>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accent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1" name="Google Shape;71;p8"/>
          <p:cNvSpPr>
            <a:spLocks noGrp="1"/>
          </p:cNvSpPr>
          <p:nvPr>
            <p:ph type="pic" idx="2"/>
          </p:nvPr>
        </p:nvSpPr>
        <p:spPr>
          <a:xfrm>
            <a:off x="555498" y="1680210"/>
            <a:ext cx="1714500" cy="1741800"/>
          </a:xfrm>
          <a:prstGeom prst="rect">
            <a:avLst/>
          </a:prstGeom>
          <a:solidFill>
            <a:schemeClr val="accent6"/>
          </a:solidFill>
          <a:ln>
            <a:noFill/>
          </a:ln>
        </p:spPr>
      </p:sp>
      <p:sp>
        <p:nvSpPr>
          <p:cNvPr id="72" name="Google Shape;72;p8"/>
          <p:cNvSpPr>
            <a:spLocks noGrp="1"/>
          </p:cNvSpPr>
          <p:nvPr>
            <p:ph type="pic" idx="3"/>
          </p:nvPr>
        </p:nvSpPr>
        <p:spPr>
          <a:xfrm>
            <a:off x="2654046" y="1680210"/>
            <a:ext cx="1714500" cy="1741800"/>
          </a:xfrm>
          <a:prstGeom prst="rect">
            <a:avLst/>
          </a:prstGeom>
          <a:solidFill>
            <a:schemeClr val="accent6"/>
          </a:solidFill>
          <a:ln>
            <a:noFill/>
          </a:ln>
        </p:spPr>
      </p:sp>
      <p:sp>
        <p:nvSpPr>
          <p:cNvPr id="73" name="Google Shape;73;p8"/>
          <p:cNvSpPr>
            <a:spLocks noGrp="1"/>
          </p:cNvSpPr>
          <p:nvPr>
            <p:ph type="pic" idx="4"/>
          </p:nvPr>
        </p:nvSpPr>
        <p:spPr>
          <a:xfrm>
            <a:off x="4759452" y="1700784"/>
            <a:ext cx="1714500" cy="1741800"/>
          </a:xfrm>
          <a:prstGeom prst="rect">
            <a:avLst/>
          </a:prstGeom>
          <a:solidFill>
            <a:schemeClr val="accent6"/>
          </a:solidFill>
          <a:ln>
            <a:noFill/>
          </a:ln>
        </p:spPr>
      </p:sp>
      <p:sp>
        <p:nvSpPr>
          <p:cNvPr id="74" name="Google Shape;74;p8"/>
          <p:cNvSpPr>
            <a:spLocks noGrp="1"/>
          </p:cNvSpPr>
          <p:nvPr>
            <p:ph type="pic" idx="5"/>
          </p:nvPr>
        </p:nvSpPr>
        <p:spPr>
          <a:xfrm>
            <a:off x="6864858" y="1700784"/>
            <a:ext cx="1714500" cy="1741800"/>
          </a:xfrm>
          <a:prstGeom prst="rect">
            <a:avLst/>
          </a:prstGeom>
          <a:solidFill>
            <a:schemeClr val="accent6"/>
          </a:solidFill>
          <a:ln>
            <a:noFill/>
          </a:ln>
        </p:spPr>
      </p:sp>
      <p:sp>
        <p:nvSpPr>
          <p:cNvPr id="75" name="Google Shape;75;p8"/>
          <p:cNvSpPr txBox="1">
            <a:spLocks noGrp="1"/>
          </p:cNvSpPr>
          <p:nvPr>
            <p:ph type="body" idx="1"/>
          </p:nvPr>
        </p:nvSpPr>
        <p:spPr>
          <a:xfrm>
            <a:off x="556022" y="3550444"/>
            <a:ext cx="1714500" cy="442800"/>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0"/>
              </a:spcBef>
              <a:spcAft>
                <a:spcPts val="0"/>
              </a:spcAft>
              <a:buSzPts val="1200"/>
              <a:buNone/>
              <a:defRPr sz="1500">
                <a:latin typeface="EB Garamond"/>
                <a:ea typeface="EB Garamond"/>
                <a:cs typeface="EB Garamond"/>
                <a:sym typeface="EB Garamond"/>
              </a:defRPr>
            </a:lvl1pPr>
            <a:lvl2pPr marL="914400" lvl="1" indent="-228600" algn="l">
              <a:lnSpc>
                <a:spcPct val="110000"/>
              </a:lnSpc>
              <a:spcBef>
                <a:spcPts val="400"/>
              </a:spcBef>
              <a:spcAft>
                <a:spcPts val="0"/>
              </a:spcAft>
              <a:buSzPts val="1700"/>
              <a:buNone/>
              <a:defRPr/>
            </a:lvl2pPr>
            <a:lvl3pPr marL="1371600" lvl="2" indent="-228600" algn="l">
              <a:lnSpc>
                <a:spcPct val="110000"/>
              </a:lnSpc>
              <a:spcBef>
                <a:spcPts val="400"/>
              </a:spcBef>
              <a:spcAft>
                <a:spcPts val="0"/>
              </a:spcAft>
              <a:buSzPts val="1400"/>
              <a:buNone/>
              <a:defRPr/>
            </a:lvl3pPr>
            <a:lvl4pPr marL="1828800" lvl="3" indent="-228600" algn="l">
              <a:lnSpc>
                <a:spcPct val="110000"/>
              </a:lnSpc>
              <a:spcBef>
                <a:spcPts val="400"/>
              </a:spcBef>
              <a:spcAft>
                <a:spcPts val="0"/>
              </a:spcAft>
              <a:buSzPts val="1200"/>
              <a:buNone/>
              <a:defRPr/>
            </a:lvl4pPr>
            <a:lvl5pPr marL="2286000" lvl="4" indent="-228600" algn="l">
              <a:lnSpc>
                <a:spcPct val="110000"/>
              </a:lnSpc>
              <a:spcBef>
                <a:spcPts val="400"/>
              </a:spcBef>
              <a:spcAft>
                <a:spcPts val="0"/>
              </a:spcAft>
              <a:buSzPts val="12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6" name="Google Shape;76;p8"/>
          <p:cNvSpPr txBox="1">
            <a:spLocks noGrp="1"/>
          </p:cNvSpPr>
          <p:nvPr>
            <p:ph type="body" idx="6"/>
          </p:nvPr>
        </p:nvSpPr>
        <p:spPr>
          <a:xfrm>
            <a:off x="555498" y="4007358"/>
            <a:ext cx="1714500" cy="442800"/>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0"/>
              </a:spcBef>
              <a:spcAft>
                <a:spcPts val="0"/>
              </a:spcAft>
              <a:buSzPts val="1000"/>
              <a:buNone/>
              <a:defRPr sz="1200"/>
            </a:lvl1pPr>
            <a:lvl2pPr marL="914400" lvl="1" indent="-228600" algn="l">
              <a:lnSpc>
                <a:spcPct val="110000"/>
              </a:lnSpc>
              <a:spcBef>
                <a:spcPts val="400"/>
              </a:spcBef>
              <a:spcAft>
                <a:spcPts val="0"/>
              </a:spcAft>
              <a:buSzPts val="1700"/>
              <a:buNone/>
              <a:defRPr/>
            </a:lvl2pPr>
            <a:lvl3pPr marL="1371600" lvl="2" indent="-228600" algn="l">
              <a:lnSpc>
                <a:spcPct val="110000"/>
              </a:lnSpc>
              <a:spcBef>
                <a:spcPts val="400"/>
              </a:spcBef>
              <a:spcAft>
                <a:spcPts val="0"/>
              </a:spcAft>
              <a:buSzPts val="1400"/>
              <a:buNone/>
              <a:defRPr/>
            </a:lvl3pPr>
            <a:lvl4pPr marL="1828800" lvl="3" indent="-228600" algn="l">
              <a:lnSpc>
                <a:spcPct val="110000"/>
              </a:lnSpc>
              <a:spcBef>
                <a:spcPts val="400"/>
              </a:spcBef>
              <a:spcAft>
                <a:spcPts val="0"/>
              </a:spcAft>
              <a:buSzPts val="1200"/>
              <a:buNone/>
              <a:defRPr/>
            </a:lvl4pPr>
            <a:lvl5pPr marL="2286000" lvl="4" indent="-228600" algn="l">
              <a:lnSpc>
                <a:spcPct val="110000"/>
              </a:lnSpc>
              <a:spcBef>
                <a:spcPts val="400"/>
              </a:spcBef>
              <a:spcAft>
                <a:spcPts val="0"/>
              </a:spcAft>
              <a:buSzPts val="12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8"/>
          <p:cNvSpPr txBox="1">
            <a:spLocks noGrp="1"/>
          </p:cNvSpPr>
          <p:nvPr>
            <p:ph type="body" idx="7"/>
          </p:nvPr>
        </p:nvSpPr>
        <p:spPr>
          <a:xfrm>
            <a:off x="2654046" y="3550444"/>
            <a:ext cx="1714500" cy="442800"/>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0"/>
              </a:spcBef>
              <a:spcAft>
                <a:spcPts val="0"/>
              </a:spcAft>
              <a:buSzPts val="1200"/>
              <a:buNone/>
              <a:defRPr sz="1500">
                <a:latin typeface="EB Garamond"/>
                <a:ea typeface="EB Garamond"/>
                <a:cs typeface="EB Garamond"/>
                <a:sym typeface="EB Garamond"/>
              </a:defRPr>
            </a:lvl1pPr>
            <a:lvl2pPr marL="914400" lvl="1" indent="-228600" algn="l">
              <a:lnSpc>
                <a:spcPct val="110000"/>
              </a:lnSpc>
              <a:spcBef>
                <a:spcPts val="400"/>
              </a:spcBef>
              <a:spcAft>
                <a:spcPts val="0"/>
              </a:spcAft>
              <a:buSzPts val="1700"/>
              <a:buNone/>
              <a:defRPr/>
            </a:lvl2pPr>
            <a:lvl3pPr marL="1371600" lvl="2" indent="-228600" algn="l">
              <a:lnSpc>
                <a:spcPct val="110000"/>
              </a:lnSpc>
              <a:spcBef>
                <a:spcPts val="400"/>
              </a:spcBef>
              <a:spcAft>
                <a:spcPts val="0"/>
              </a:spcAft>
              <a:buSzPts val="1400"/>
              <a:buNone/>
              <a:defRPr/>
            </a:lvl3pPr>
            <a:lvl4pPr marL="1828800" lvl="3" indent="-228600" algn="l">
              <a:lnSpc>
                <a:spcPct val="110000"/>
              </a:lnSpc>
              <a:spcBef>
                <a:spcPts val="400"/>
              </a:spcBef>
              <a:spcAft>
                <a:spcPts val="0"/>
              </a:spcAft>
              <a:buSzPts val="1200"/>
              <a:buNone/>
              <a:defRPr/>
            </a:lvl4pPr>
            <a:lvl5pPr marL="2286000" lvl="4" indent="-228600" algn="l">
              <a:lnSpc>
                <a:spcPct val="110000"/>
              </a:lnSpc>
              <a:spcBef>
                <a:spcPts val="400"/>
              </a:spcBef>
              <a:spcAft>
                <a:spcPts val="0"/>
              </a:spcAft>
              <a:buSzPts val="12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8"/>
          <p:cNvSpPr txBox="1">
            <a:spLocks noGrp="1"/>
          </p:cNvSpPr>
          <p:nvPr>
            <p:ph type="body" idx="8"/>
          </p:nvPr>
        </p:nvSpPr>
        <p:spPr>
          <a:xfrm>
            <a:off x="2653522" y="4007358"/>
            <a:ext cx="1714500" cy="442800"/>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0"/>
              </a:spcBef>
              <a:spcAft>
                <a:spcPts val="0"/>
              </a:spcAft>
              <a:buSzPts val="1000"/>
              <a:buNone/>
              <a:defRPr sz="1200"/>
            </a:lvl1pPr>
            <a:lvl2pPr marL="914400" lvl="1" indent="-228600" algn="l">
              <a:lnSpc>
                <a:spcPct val="110000"/>
              </a:lnSpc>
              <a:spcBef>
                <a:spcPts val="400"/>
              </a:spcBef>
              <a:spcAft>
                <a:spcPts val="0"/>
              </a:spcAft>
              <a:buSzPts val="1700"/>
              <a:buNone/>
              <a:defRPr/>
            </a:lvl2pPr>
            <a:lvl3pPr marL="1371600" lvl="2" indent="-228600" algn="l">
              <a:lnSpc>
                <a:spcPct val="110000"/>
              </a:lnSpc>
              <a:spcBef>
                <a:spcPts val="400"/>
              </a:spcBef>
              <a:spcAft>
                <a:spcPts val="0"/>
              </a:spcAft>
              <a:buSzPts val="1400"/>
              <a:buNone/>
              <a:defRPr/>
            </a:lvl3pPr>
            <a:lvl4pPr marL="1828800" lvl="3" indent="-228600" algn="l">
              <a:lnSpc>
                <a:spcPct val="110000"/>
              </a:lnSpc>
              <a:spcBef>
                <a:spcPts val="400"/>
              </a:spcBef>
              <a:spcAft>
                <a:spcPts val="0"/>
              </a:spcAft>
              <a:buSzPts val="1200"/>
              <a:buNone/>
              <a:defRPr/>
            </a:lvl4pPr>
            <a:lvl5pPr marL="2286000" lvl="4" indent="-228600" algn="l">
              <a:lnSpc>
                <a:spcPct val="110000"/>
              </a:lnSpc>
              <a:spcBef>
                <a:spcPts val="400"/>
              </a:spcBef>
              <a:spcAft>
                <a:spcPts val="0"/>
              </a:spcAft>
              <a:buSzPts val="12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9" name="Google Shape;79;p8"/>
          <p:cNvSpPr txBox="1">
            <a:spLocks noGrp="1"/>
          </p:cNvSpPr>
          <p:nvPr>
            <p:ph type="body" idx="9"/>
          </p:nvPr>
        </p:nvSpPr>
        <p:spPr>
          <a:xfrm>
            <a:off x="4775980" y="3550158"/>
            <a:ext cx="1714500" cy="442800"/>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0"/>
              </a:spcBef>
              <a:spcAft>
                <a:spcPts val="0"/>
              </a:spcAft>
              <a:buSzPts val="1200"/>
              <a:buNone/>
              <a:defRPr sz="1500">
                <a:latin typeface="EB Garamond"/>
                <a:ea typeface="EB Garamond"/>
                <a:cs typeface="EB Garamond"/>
                <a:sym typeface="EB Garamond"/>
              </a:defRPr>
            </a:lvl1pPr>
            <a:lvl2pPr marL="914400" lvl="1" indent="-228600" algn="l">
              <a:lnSpc>
                <a:spcPct val="110000"/>
              </a:lnSpc>
              <a:spcBef>
                <a:spcPts val="400"/>
              </a:spcBef>
              <a:spcAft>
                <a:spcPts val="0"/>
              </a:spcAft>
              <a:buSzPts val="1700"/>
              <a:buNone/>
              <a:defRPr/>
            </a:lvl2pPr>
            <a:lvl3pPr marL="1371600" lvl="2" indent="-228600" algn="l">
              <a:lnSpc>
                <a:spcPct val="110000"/>
              </a:lnSpc>
              <a:spcBef>
                <a:spcPts val="400"/>
              </a:spcBef>
              <a:spcAft>
                <a:spcPts val="0"/>
              </a:spcAft>
              <a:buSzPts val="1400"/>
              <a:buNone/>
              <a:defRPr/>
            </a:lvl3pPr>
            <a:lvl4pPr marL="1828800" lvl="3" indent="-228600" algn="l">
              <a:lnSpc>
                <a:spcPct val="110000"/>
              </a:lnSpc>
              <a:spcBef>
                <a:spcPts val="400"/>
              </a:spcBef>
              <a:spcAft>
                <a:spcPts val="0"/>
              </a:spcAft>
              <a:buSzPts val="1200"/>
              <a:buNone/>
              <a:defRPr/>
            </a:lvl4pPr>
            <a:lvl5pPr marL="2286000" lvl="4" indent="-228600" algn="l">
              <a:lnSpc>
                <a:spcPct val="110000"/>
              </a:lnSpc>
              <a:spcBef>
                <a:spcPts val="400"/>
              </a:spcBef>
              <a:spcAft>
                <a:spcPts val="0"/>
              </a:spcAft>
              <a:buSzPts val="12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0" name="Google Shape;80;p8"/>
          <p:cNvSpPr txBox="1">
            <a:spLocks noGrp="1"/>
          </p:cNvSpPr>
          <p:nvPr>
            <p:ph type="body" idx="13"/>
          </p:nvPr>
        </p:nvSpPr>
        <p:spPr>
          <a:xfrm>
            <a:off x="4775456" y="4007072"/>
            <a:ext cx="1714500" cy="442800"/>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0"/>
              </a:spcBef>
              <a:spcAft>
                <a:spcPts val="0"/>
              </a:spcAft>
              <a:buSzPts val="1000"/>
              <a:buNone/>
              <a:defRPr sz="1200"/>
            </a:lvl1pPr>
            <a:lvl2pPr marL="914400" lvl="1" indent="-228600" algn="l">
              <a:lnSpc>
                <a:spcPct val="110000"/>
              </a:lnSpc>
              <a:spcBef>
                <a:spcPts val="400"/>
              </a:spcBef>
              <a:spcAft>
                <a:spcPts val="0"/>
              </a:spcAft>
              <a:buSzPts val="1700"/>
              <a:buNone/>
              <a:defRPr/>
            </a:lvl2pPr>
            <a:lvl3pPr marL="1371600" lvl="2" indent="-228600" algn="l">
              <a:lnSpc>
                <a:spcPct val="110000"/>
              </a:lnSpc>
              <a:spcBef>
                <a:spcPts val="400"/>
              </a:spcBef>
              <a:spcAft>
                <a:spcPts val="0"/>
              </a:spcAft>
              <a:buSzPts val="1400"/>
              <a:buNone/>
              <a:defRPr/>
            </a:lvl3pPr>
            <a:lvl4pPr marL="1828800" lvl="3" indent="-228600" algn="l">
              <a:lnSpc>
                <a:spcPct val="110000"/>
              </a:lnSpc>
              <a:spcBef>
                <a:spcPts val="400"/>
              </a:spcBef>
              <a:spcAft>
                <a:spcPts val="0"/>
              </a:spcAft>
              <a:buSzPts val="1200"/>
              <a:buNone/>
              <a:defRPr/>
            </a:lvl4pPr>
            <a:lvl5pPr marL="2286000" lvl="4" indent="-228600" algn="l">
              <a:lnSpc>
                <a:spcPct val="110000"/>
              </a:lnSpc>
              <a:spcBef>
                <a:spcPts val="400"/>
              </a:spcBef>
              <a:spcAft>
                <a:spcPts val="0"/>
              </a:spcAft>
              <a:buSzPts val="12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1" name="Google Shape;81;p8"/>
          <p:cNvSpPr txBox="1">
            <a:spLocks noGrp="1"/>
          </p:cNvSpPr>
          <p:nvPr>
            <p:ph type="body" idx="14"/>
          </p:nvPr>
        </p:nvSpPr>
        <p:spPr>
          <a:xfrm>
            <a:off x="6873479" y="3552825"/>
            <a:ext cx="1714500" cy="442800"/>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0"/>
              </a:spcBef>
              <a:spcAft>
                <a:spcPts val="0"/>
              </a:spcAft>
              <a:buSzPts val="1200"/>
              <a:buNone/>
              <a:defRPr sz="1500">
                <a:latin typeface="EB Garamond"/>
                <a:ea typeface="EB Garamond"/>
                <a:cs typeface="EB Garamond"/>
                <a:sym typeface="EB Garamond"/>
              </a:defRPr>
            </a:lvl1pPr>
            <a:lvl2pPr marL="914400" lvl="1" indent="-228600" algn="l">
              <a:lnSpc>
                <a:spcPct val="110000"/>
              </a:lnSpc>
              <a:spcBef>
                <a:spcPts val="400"/>
              </a:spcBef>
              <a:spcAft>
                <a:spcPts val="0"/>
              </a:spcAft>
              <a:buSzPts val="1700"/>
              <a:buNone/>
              <a:defRPr/>
            </a:lvl2pPr>
            <a:lvl3pPr marL="1371600" lvl="2" indent="-228600" algn="l">
              <a:lnSpc>
                <a:spcPct val="110000"/>
              </a:lnSpc>
              <a:spcBef>
                <a:spcPts val="400"/>
              </a:spcBef>
              <a:spcAft>
                <a:spcPts val="0"/>
              </a:spcAft>
              <a:buSzPts val="1400"/>
              <a:buNone/>
              <a:defRPr/>
            </a:lvl3pPr>
            <a:lvl4pPr marL="1828800" lvl="3" indent="-228600" algn="l">
              <a:lnSpc>
                <a:spcPct val="110000"/>
              </a:lnSpc>
              <a:spcBef>
                <a:spcPts val="400"/>
              </a:spcBef>
              <a:spcAft>
                <a:spcPts val="0"/>
              </a:spcAft>
              <a:buSzPts val="1200"/>
              <a:buNone/>
              <a:defRPr/>
            </a:lvl4pPr>
            <a:lvl5pPr marL="2286000" lvl="4" indent="-228600" algn="l">
              <a:lnSpc>
                <a:spcPct val="110000"/>
              </a:lnSpc>
              <a:spcBef>
                <a:spcPts val="400"/>
              </a:spcBef>
              <a:spcAft>
                <a:spcPts val="0"/>
              </a:spcAft>
              <a:buSzPts val="12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2" name="Google Shape;82;p8"/>
          <p:cNvSpPr txBox="1">
            <a:spLocks noGrp="1"/>
          </p:cNvSpPr>
          <p:nvPr>
            <p:ph type="body" idx="15"/>
          </p:nvPr>
        </p:nvSpPr>
        <p:spPr>
          <a:xfrm>
            <a:off x="6872955" y="4009739"/>
            <a:ext cx="1714500" cy="442800"/>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0"/>
              </a:spcBef>
              <a:spcAft>
                <a:spcPts val="0"/>
              </a:spcAft>
              <a:buSzPts val="1000"/>
              <a:buNone/>
              <a:defRPr sz="1200"/>
            </a:lvl1pPr>
            <a:lvl2pPr marL="914400" lvl="1" indent="-228600" algn="l">
              <a:lnSpc>
                <a:spcPct val="110000"/>
              </a:lnSpc>
              <a:spcBef>
                <a:spcPts val="400"/>
              </a:spcBef>
              <a:spcAft>
                <a:spcPts val="0"/>
              </a:spcAft>
              <a:buSzPts val="1700"/>
              <a:buNone/>
              <a:defRPr/>
            </a:lvl2pPr>
            <a:lvl3pPr marL="1371600" lvl="2" indent="-228600" algn="l">
              <a:lnSpc>
                <a:spcPct val="110000"/>
              </a:lnSpc>
              <a:spcBef>
                <a:spcPts val="400"/>
              </a:spcBef>
              <a:spcAft>
                <a:spcPts val="0"/>
              </a:spcAft>
              <a:buSzPts val="1400"/>
              <a:buNone/>
              <a:defRPr/>
            </a:lvl3pPr>
            <a:lvl4pPr marL="1828800" lvl="3" indent="-228600" algn="l">
              <a:lnSpc>
                <a:spcPct val="110000"/>
              </a:lnSpc>
              <a:spcBef>
                <a:spcPts val="400"/>
              </a:spcBef>
              <a:spcAft>
                <a:spcPts val="0"/>
              </a:spcAft>
              <a:buSzPts val="1200"/>
              <a:buNone/>
              <a:defRPr/>
            </a:lvl4pPr>
            <a:lvl5pPr marL="2286000" lvl="4" indent="-228600" algn="l">
              <a:lnSpc>
                <a:spcPct val="110000"/>
              </a:lnSpc>
              <a:spcBef>
                <a:spcPts val="400"/>
              </a:spcBef>
              <a:spcAft>
                <a:spcPts val="0"/>
              </a:spcAft>
              <a:buSzPts val="12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 name="Google Shape;83;p8"/>
          <p:cNvSpPr txBox="1">
            <a:spLocks noGrp="1"/>
          </p:cNvSpPr>
          <p:nvPr>
            <p:ph type="dt" idx="10"/>
          </p:nvPr>
        </p:nvSpPr>
        <p:spPr>
          <a:xfrm>
            <a:off x="628650" y="482203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8"/>
          <p:cNvSpPr txBox="1">
            <a:spLocks noGrp="1"/>
          </p:cNvSpPr>
          <p:nvPr>
            <p:ph type="ftr" idx="11"/>
          </p:nvPr>
        </p:nvSpPr>
        <p:spPr>
          <a:xfrm>
            <a:off x="3028950" y="4822031"/>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5" name="Google Shape;85;p8"/>
          <p:cNvSpPr txBox="1">
            <a:spLocks noGrp="1"/>
          </p:cNvSpPr>
          <p:nvPr>
            <p:ph type="sldNum" idx="12"/>
          </p:nvPr>
        </p:nvSpPr>
        <p:spPr>
          <a:xfrm>
            <a:off x="6457950" y="482203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2 column (comparison slide)">
  <p:cSld name="Content 2 column (comparison slide)">
    <p:spTree>
      <p:nvGrpSpPr>
        <p:cNvPr id="1" name="Shape 86"/>
        <p:cNvGrpSpPr/>
        <p:nvPr/>
      </p:nvGrpSpPr>
      <p:grpSpPr>
        <a:xfrm>
          <a:off x="0" y="0"/>
          <a:ext cx="0" cy="0"/>
          <a:chOff x="0" y="0"/>
          <a:chExt cx="0" cy="0"/>
        </a:xfrm>
      </p:grpSpPr>
      <p:sp>
        <p:nvSpPr>
          <p:cNvPr id="87" name="Google Shape;87;p9"/>
          <p:cNvSpPr txBox="1">
            <a:spLocks noGrp="1"/>
          </p:cNvSpPr>
          <p:nvPr>
            <p:ph type="body" idx="1"/>
          </p:nvPr>
        </p:nvSpPr>
        <p:spPr>
          <a:xfrm>
            <a:off x="629841" y="1920240"/>
            <a:ext cx="3868200" cy="2584800"/>
          </a:xfrm>
          <a:prstGeom prst="rect">
            <a:avLst/>
          </a:prstGeom>
          <a:solidFill>
            <a:schemeClr val="lt1"/>
          </a:solidFill>
          <a:ln>
            <a:noFill/>
          </a:ln>
        </p:spPr>
        <p:txBody>
          <a:bodyPr spcFirstLastPara="1" wrap="square" lIns="68575" tIns="34275" rIns="68575" bIns="34275" anchor="t" anchorCtr="0">
            <a:normAutofit/>
          </a:bodyPr>
          <a:lstStyle>
            <a:lvl1pPr marL="457200" lvl="0" indent="-298450" algn="l">
              <a:lnSpc>
                <a:spcPct val="110000"/>
              </a:lnSpc>
              <a:spcBef>
                <a:spcPts val="800"/>
              </a:spcBef>
              <a:spcAft>
                <a:spcPts val="0"/>
              </a:spcAft>
              <a:buClr>
                <a:srgbClr val="7357D4"/>
              </a:buClr>
              <a:buSzPts val="1100"/>
              <a:buChar char="▪"/>
              <a:defRPr sz="1400"/>
            </a:lvl1pPr>
            <a:lvl2pPr marL="914400" lvl="1" indent="-298450" algn="l">
              <a:lnSpc>
                <a:spcPct val="110000"/>
              </a:lnSpc>
              <a:spcBef>
                <a:spcPts val="400"/>
              </a:spcBef>
              <a:spcAft>
                <a:spcPts val="0"/>
              </a:spcAft>
              <a:buClr>
                <a:srgbClr val="7357D4"/>
              </a:buClr>
              <a:buSzPts val="1100"/>
              <a:buChar char="▪"/>
              <a:defRPr sz="1400"/>
            </a:lvl2pPr>
            <a:lvl3pPr marL="1371600" lvl="2" indent="-298450" algn="l">
              <a:lnSpc>
                <a:spcPct val="110000"/>
              </a:lnSpc>
              <a:spcBef>
                <a:spcPts val="400"/>
              </a:spcBef>
              <a:spcAft>
                <a:spcPts val="0"/>
              </a:spcAft>
              <a:buClr>
                <a:srgbClr val="7357D4"/>
              </a:buClr>
              <a:buSzPts val="1100"/>
              <a:buChar char="▪"/>
              <a:defRPr sz="1400"/>
            </a:lvl3pPr>
            <a:lvl4pPr marL="1828800" lvl="3" indent="-298450" algn="l">
              <a:lnSpc>
                <a:spcPct val="110000"/>
              </a:lnSpc>
              <a:spcBef>
                <a:spcPts val="400"/>
              </a:spcBef>
              <a:spcAft>
                <a:spcPts val="0"/>
              </a:spcAft>
              <a:buClr>
                <a:srgbClr val="7357D4"/>
              </a:buClr>
              <a:buSzPts val="1100"/>
              <a:buChar char="▪"/>
              <a:defRPr sz="1400"/>
            </a:lvl4pPr>
            <a:lvl5pPr marL="2286000" lvl="4" indent="-298450" algn="l">
              <a:lnSpc>
                <a:spcPct val="110000"/>
              </a:lnSpc>
              <a:spcBef>
                <a:spcPts val="400"/>
              </a:spcBef>
              <a:spcAft>
                <a:spcPts val="0"/>
              </a:spcAft>
              <a:buClr>
                <a:srgbClr val="7357D4"/>
              </a:buClr>
              <a:buSzPts val="1100"/>
              <a:buChar char="▪"/>
              <a:defRPr sz="14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8" name="Google Shape;88;p9"/>
          <p:cNvSpPr txBox="1">
            <a:spLocks noGrp="1"/>
          </p:cNvSpPr>
          <p:nvPr>
            <p:ph type="body" idx="2"/>
          </p:nvPr>
        </p:nvSpPr>
        <p:spPr>
          <a:xfrm>
            <a:off x="4629150" y="1920240"/>
            <a:ext cx="3887400" cy="2584800"/>
          </a:xfrm>
          <a:prstGeom prst="rect">
            <a:avLst/>
          </a:prstGeom>
          <a:noFill/>
          <a:ln>
            <a:noFill/>
          </a:ln>
        </p:spPr>
        <p:txBody>
          <a:bodyPr spcFirstLastPara="1" wrap="square" lIns="68575" tIns="34275" rIns="68575" bIns="34275" anchor="t" anchorCtr="0">
            <a:normAutofit/>
          </a:bodyPr>
          <a:lstStyle>
            <a:lvl1pPr marL="457200" lvl="0" indent="-298450" algn="l">
              <a:lnSpc>
                <a:spcPct val="110000"/>
              </a:lnSpc>
              <a:spcBef>
                <a:spcPts val="800"/>
              </a:spcBef>
              <a:spcAft>
                <a:spcPts val="0"/>
              </a:spcAft>
              <a:buClr>
                <a:srgbClr val="7357D4"/>
              </a:buClr>
              <a:buSzPts val="1100"/>
              <a:buChar char="▪"/>
              <a:defRPr sz="1400"/>
            </a:lvl1pPr>
            <a:lvl2pPr marL="914400" lvl="1" indent="-298450" algn="l">
              <a:lnSpc>
                <a:spcPct val="110000"/>
              </a:lnSpc>
              <a:spcBef>
                <a:spcPts val="400"/>
              </a:spcBef>
              <a:spcAft>
                <a:spcPts val="0"/>
              </a:spcAft>
              <a:buClr>
                <a:srgbClr val="7357D4"/>
              </a:buClr>
              <a:buSzPts val="1100"/>
              <a:buChar char="▪"/>
              <a:defRPr sz="1400"/>
            </a:lvl2pPr>
            <a:lvl3pPr marL="1371600" lvl="2" indent="-298450" algn="l">
              <a:lnSpc>
                <a:spcPct val="110000"/>
              </a:lnSpc>
              <a:spcBef>
                <a:spcPts val="400"/>
              </a:spcBef>
              <a:spcAft>
                <a:spcPts val="0"/>
              </a:spcAft>
              <a:buClr>
                <a:srgbClr val="7357D4"/>
              </a:buClr>
              <a:buSzPts val="1100"/>
              <a:buChar char="▪"/>
              <a:defRPr sz="1400"/>
            </a:lvl3pPr>
            <a:lvl4pPr marL="1828800" lvl="3" indent="-298450" algn="l">
              <a:lnSpc>
                <a:spcPct val="110000"/>
              </a:lnSpc>
              <a:spcBef>
                <a:spcPts val="400"/>
              </a:spcBef>
              <a:spcAft>
                <a:spcPts val="0"/>
              </a:spcAft>
              <a:buClr>
                <a:srgbClr val="7357D4"/>
              </a:buClr>
              <a:buSzPts val="1100"/>
              <a:buChar char="▪"/>
              <a:defRPr sz="1400"/>
            </a:lvl4pPr>
            <a:lvl5pPr marL="2286000" lvl="4" indent="-298450" algn="l">
              <a:lnSpc>
                <a:spcPct val="110000"/>
              </a:lnSpc>
              <a:spcBef>
                <a:spcPts val="400"/>
              </a:spcBef>
              <a:spcAft>
                <a:spcPts val="0"/>
              </a:spcAft>
              <a:buClr>
                <a:srgbClr val="7357D4"/>
              </a:buClr>
              <a:buSzPts val="1100"/>
              <a:buChar char="▪"/>
              <a:defRPr sz="14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9"/>
          <p:cNvSpPr txBox="1">
            <a:spLocks noGrp="1"/>
          </p:cNvSpPr>
          <p:nvPr>
            <p:ph type="dt" idx="10"/>
          </p:nvPr>
        </p:nvSpPr>
        <p:spPr>
          <a:xfrm>
            <a:off x="628650" y="482203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0" name="Google Shape;90;p9"/>
          <p:cNvSpPr txBox="1">
            <a:spLocks noGrp="1"/>
          </p:cNvSpPr>
          <p:nvPr>
            <p:ph type="ftr" idx="11"/>
          </p:nvPr>
        </p:nvSpPr>
        <p:spPr>
          <a:xfrm>
            <a:off x="3028950" y="4822031"/>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1" name="Google Shape;91;p9"/>
          <p:cNvSpPr txBox="1">
            <a:spLocks noGrp="1"/>
          </p:cNvSpPr>
          <p:nvPr>
            <p:ph type="sldNum" idx="12"/>
          </p:nvPr>
        </p:nvSpPr>
        <p:spPr>
          <a:xfrm>
            <a:off x="6457950" y="482203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92" name="Google Shape;92;p9"/>
          <p:cNvSpPr txBox="1">
            <a:spLocks noGrp="1"/>
          </p:cNvSpPr>
          <p:nvPr>
            <p:ph type="title"/>
          </p:nvPr>
        </p:nvSpPr>
        <p:spPr>
          <a:xfrm>
            <a:off x="628650" y="510778"/>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accent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3" name="Google Shape;93;p9"/>
          <p:cNvSpPr txBox="1">
            <a:spLocks noGrp="1"/>
          </p:cNvSpPr>
          <p:nvPr>
            <p:ph type="body" idx="3"/>
          </p:nvPr>
        </p:nvSpPr>
        <p:spPr>
          <a:xfrm>
            <a:off x="629840" y="1508760"/>
            <a:ext cx="3868200" cy="397800"/>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800"/>
              </a:spcBef>
              <a:spcAft>
                <a:spcPts val="0"/>
              </a:spcAft>
              <a:buSzPts val="1400"/>
              <a:buNone/>
              <a:defRPr sz="1800" b="0"/>
            </a:lvl1pPr>
            <a:lvl2pPr marL="914400" lvl="1" indent="-228600" algn="l">
              <a:lnSpc>
                <a:spcPct val="110000"/>
              </a:lnSpc>
              <a:spcBef>
                <a:spcPts val="400"/>
              </a:spcBef>
              <a:spcAft>
                <a:spcPts val="0"/>
              </a:spcAft>
              <a:buSzPts val="1200"/>
              <a:buNone/>
              <a:defRPr sz="1500" b="1"/>
            </a:lvl2pPr>
            <a:lvl3pPr marL="1371600" lvl="2" indent="-228600" algn="l">
              <a:lnSpc>
                <a:spcPct val="110000"/>
              </a:lnSpc>
              <a:spcBef>
                <a:spcPts val="400"/>
              </a:spcBef>
              <a:spcAft>
                <a:spcPts val="0"/>
              </a:spcAft>
              <a:buSzPts val="1100"/>
              <a:buNone/>
              <a:defRPr sz="1400" b="1"/>
            </a:lvl3pPr>
            <a:lvl4pPr marL="1828800" lvl="3" indent="-228600" algn="l">
              <a:lnSpc>
                <a:spcPct val="110000"/>
              </a:lnSpc>
              <a:spcBef>
                <a:spcPts val="400"/>
              </a:spcBef>
              <a:spcAft>
                <a:spcPts val="0"/>
              </a:spcAft>
              <a:buSzPts val="1000"/>
              <a:buNone/>
              <a:defRPr sz="1200" b="1"/>
            </a:lvl4pPr>
            <a:lvl5pPr marL="2286000" lvl="4" indent="-228600" algn="l">
              <a:lnSpc>
                <a:spcPct val="110000"/>
              </a:lnSpc>
              <a:spcBef>
                <a:spcPts val="400"/>
              </a:spcBef>
              <a:spcAft>
                <a:spcPts val="0"/>
              </a:spcAft>
              <a:buSzPts val="10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4" name="Google Shape;94;p9"/>
          <p:cNvSpPr txBox="1">
            <a:spLocks noGrp="1"/>
          </p:cNvSpPr>
          <p:nvPr>
            <p:ph type="body" idx="4"/>
          </p:nvPr>
        </p:nvSpPr>
        <p:spPr>
          <a:xfrm>
            <a:off x="4626770" y="1508760"/>
            <a:ext cx="3887400" cy="397800"/>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800"/>
              </a:spcBef>
              <a:spcAft>
                <a:spcPts val="0"/>
              </a:spcAft>
              <a:buSzPts val="1400"/>
              <a:buNone/>
              <a:defRPr sz="1800" b="0"/>
            </a:lvl1pPr>
            <a:lvl2pPr marL="914400" lvl="1" indent="-228600" algn="l">
              <a:lnSpc>
                <a:spcPct val="110000"/>
              </a:lnSpc>
              <a:spcBef>
                <a:spcPts val="400"/>
              </a:spcBef>
              <a:spcAft>
                <a:spcPts val="0"/>
              </a:spcAft>
              <a:buSzPts val="1200"/>
              <a:buNone/>
              <a:defRPr sz="1500" b="1"/>
            </a:lvl2pPr>
            <a:lvl3pPr marL="1371600" lvl="2" indent="-228600" algn="l">
              <a:lnSpc>
                <a:spcPct val="110000"/>
              </a:lnSpc>
              <a:spcBef>
                <a:spcPts val="400"/>
              </a:spcBef>
              <a:spcAft>
                <a:spcPts val="0"/>
              </a:spcAft>
              <a:buSzPts val="1100"/>
              <a:buNone/>
              <a:defRPr sz="1400" b="1"/>
            </a:lvl3pPr>
            <a:lvl4pPr marL="1828800" lvl="3" indent="-228600" algn="l">
              <a:lnSpc>
                <a:spcPct val="110000"/>
              </a:lnSpc>
              <a:spcBef>
                <a:spcPts val="400"/>
              </a:spcBef>
              <a:spcAft>
                <a:spcPts val="0"/>
              </a:spcAft>
              <a:buSzPts val="1000"/>
              <a:buNone/>
              <a:defRPr sz="1200" b="1"/>
            </a:lvl4pPr>
            <a:lvl5pPr marL="2286000" lvl="4" indent="-228600" algn="l">
              <a:lnSpc>
                <a:spcPct val="110000"/>
              </a:lnSpc>
              <a:spcBef>
                <a:spcPts val="400"/>
              </a:spcBef>
              <a:spcAft>
                <a:spcPts val="0"/>
              </a:spcAft>
              <a:buSzPts val="10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3 column">
  <p:cSld name="Content 3 column">
    <p:spTree>
      <p:nvGrpSpPr>
        <p:cNvPr id="1" name="Shape 95"/>
        <p:cNvGrpSpPr/>
        <p:nvPr/>
      </p:nvGrpSpPr>
      <p:grpSpPr>
        <a:xfrm>
          <a:off x="0" y="0"/>
          <a:ext cx="0" cy="0"/>
          <a:chOff x="0" y="0"/>
          <a:chExt cx="0" cy="0"/>
        </a:xfrm>
      </p:grpSpPr>
      <p:sp>
        <p:nvSpPr>
          <p:cNvPr id="96" name="Google Shape;96;p10"/>
          <p:cNvSpPr txBox="1">
            <a:spLocks noGrp="1"/>
          </p:cNvSpPr>
          <p:nvPr>
            <p:ph type="title"/>
          </p:nvPr>
        </p:nvSpPr>
        <p:spPr>
          <a:xfrm>
            <a:off x="629841" y="514350"/>
            <a:ext cx="7886700" cy="9945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accent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7" name="Google Shape;97;p10"/>
          <p:cNvSpPr txBox="1">
            <a:spLocks noGrp="1"/>
          </p:cNvSpPr>
          <p:nvPr>
            <p:ph type="body" idx="1"/>
          </p:nvPr>
        </p:nvSpPr>
        <p:spPr>
          <a:xfrm>
            <a:off x="629841" y="1508760"/>
            <a:ext cx="2537400" cy="397800"/>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800"/>
              </a:spcBef>
              <a:spcAft>
                <a:spcPts val="0"/>
              </a:spcAft>
              <a:buSzPts val="1400"/>
              <a:buNone/>
              <a:defRPr sz="1800" b="0"/>
            </a:lvl1pPr>
            <a:lvl2pPr marL="914400" lvl="1" indent="-228600" algn="l">
              <a:lnSpc>
                <a:spcPct val="110000"/>
              </a:lnSpc>
              <a:spcBef>
                <a:spcPts val="400"/>
              </a:spcBef>
              <a:spcAft>
                <a:spcPts val="0"/>
              </a:spcAft>
              <a:buSzPts val="1200"/>
              <a:buNone/>
              <a:defRPr sz="1500" b="1"/>
            </a:lvl2pPr>
            <a:lvl3pPr marL="1371600" lvl="2" indent="-228600" algn="l">
              <a:lnSpc>
                <a:spcPct val="110000"/>
              </a:lnSpc>
              <a:spcBef>
                <a:spcPts val="400"/>
              </a:spcBef>
              <a:spcAft>
                <a:spcPts val="0"/>
              </a:spcAft>
              <a:buSzPts val="1100"/>
              <a:buNone/>
              <a:defRPr sz="1400" b="1"/>
            </a:lvl3pPr>
            <a:lvl4pPr marL="1828800" lvl="3" indent="-228600" algn="l">
              <a:lnSpc>
                <a:spcPct val="110000"/>
              </a:lnSpc>
              <a:spcBef>
                <a:spcPts val="400"/>
              </a:spcBef>
              <a:spcAft>
                <a:spcPts val="0"/>
              </a:spcAft>
              <a:buSzPts val="1000"/>
              <a:buNone/>
              <a:defRPr sz="1200" b="1"/>
            </a:lvl4pPr>
            <a:lvl5pPr marL="2286000" lvl="4" indent="-228600" algn="l">
              <a:lnSpc>
                <a:spcPct val="110000"/>
              </a:lnSpc>
              <a:spcBef>
                <a:spcPts val="400"/>
              </a:spcBef>
              <a:spcAft>
                <a:spcPts val="0"/>
              </a:spcAft>
              <a:buSzPts val="10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8" name="Google Shape;98;p10"/>
          <p:cNvSpPr txBox="1">
            <a:spLocks noGrp="1"/>
          </p:cNvSpPr>
          <p:nvPr>
            <p:ph type="body" idx="2"/>
          </p:nvPr>
        </p:nvSpPr>
        <p:spPr>
          <a:xfrm>
            <a:off x="629841" y="1920240"/>
            <a:ext cx="2537400" cy="2584800"/>
          </a:xfrm>
          <a:prstGeom prst="rect">
            <a:avLst/>
          </a:prstGeom>
          <a:noFill/>
          <a:ln>
            <a:noFill/>
          </a:ln>
        </p:spPr>
        <p:txBody>
          <a:bodyPr spcFirstLastPara="1" wrap="square" lIns="68575" tIns="34275" rIns="68575" bIns="34275" anchor="t" anchorCtr="0">
            <a:normAutofit/>
          </a:bodyPr>
          <a:lstStyle>
            <a:lvl1pPr marL="457200" lvl="0" indent="-279400" algn="l">
              <a:lnSpc>
                <a:spcPct val="110000"/>
              </a:lnSpc>
              <a:spcBef>
                <a:spcPts val="800"/>
              </a:spcBef>
              <a:spcAft>
                <a:spcPts val="0"/>
              </a:spcAft>
              <a:buClr>
                <a:srgbClr val="7357D4"/>
              </a:buClr>
              <a:buSzPts val="800"/>
              <a:buChar char="▪"/>
              <a:defRPr sz="1100"/>
            </a:lvl1pPr>
            <a:lvl2pPr marL="914400" lvl="1" indent="-279400" algn="l">
              <a:lnSpc>
                <a:spcPct val="110000"/>
              </a:lnSpc>
              <a:spcBef>
                <a:spcPts val="400"/>
              </a:spcBef>
              <a:spcAft>
                <a:spcPts val="0"/>
              </a:spcAft>
              <a:buClr>
                <a:srgbClr val="7357D4"/>
              </a:buClr>
              <a:buSzPts val="800"/>
              <a:buChar char="▪"/>
              <a:defRPr sz="1100"/>
            </a:lvl2pPr>
            <a:lvl3pPr marL="1371600" lvl="2" indent="-279400" algn="l">
              <a:lnSpc>
                <a:spcPct val="110000"/>
              </a:lnSpc>
              <a:spcBef>
                <a:spcPts val="400"/>
              </a:spcBef>
              <a:spcAft>
                <a:spcPts val="0"/>
              </a:spcAft>
              <a:buClr>
                <a:srgbClr val="7357D4"/>
              </a:buClr>
              <a:buSzPts val="800"/>
              <a:buChar char="▪"/>
              <a:defRPr sz="1100"/>
            </a:lvl3pPr>
            <a:lvl4pPr marL="1828800" lvl="3" indent="-279400" algn="l">
              <a:lnSpc>
                <a:spcPct val="110000"/>
              </a:lnSpc>
              <a:spcBef>
                <a:spcPts val="400"/>
              </a:spcBef>
              <a:spcAft>
                <a:spcPts val="0"/>
              </a:spcAft>
              <a:buClr>
                <a:srgbClr val="7357D4"/>
              </a:buClr>
              <a:buSzPts val="800"/>
              <a:buChar char="▪"/>
              <a:defRPr sz="1100"/>
            </a:lvl4pPr>
            <a:lvl5pPr marL="2286000" lvl="4" indent="-279400" algn="l">
              <a:lnSpc>
                <a:spcPct val="110000"/>
              </a:lnSpc>
              <a:spcBef>
                <a:spcPts val="400"/>
              </a:spcBef>
              <a:spcAft>
                <a:spcPts val="0"/>
              </a:spcAft>
              <a:buClr>
                <a:srgbClr val="7357D4"/>
              </a:buClr>
              <a:buSzPts val="8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9" name="Google Shape;99;p10"/>
          <p:cNvSpPr txBox="1">
            <a:spLocks noGrp="1"/>
          </p:cNvSpPr>
          <p:nvPr>
            <p:ph type="body" idx="3"/>
          </p:nvPr>
        </p:nvSpPr>
        <p:spPr>
          <a:xfrm>
            <a:off x="3303270" y="1508760"/>
            <a:ext cx="2537400" cy="397800"/>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800"/>
              </a:spcBef>
              <a:spcAft>
                <a:spcPts val="0"/>
              </a:spcAft>
              <a:buSzPts val="1400"/>
              <a:buNone/>
              <a:defRPr sz="1800" b="0"/>
            </a:lvl1pPr>
            <a:lvl2pPr marL="914400" lvl="1" indent="-228600" algn="l">
              <a:lnSpc>
                <a:spcPct val="110000"/>
              </a:lnSpc>
              <a:spcBef>
                <a:spcPts val="400"/>
              </a:spcBef>
              <a:spcAft>
                <a:spcPts val="0"/>
              </a:spcAft>
              <a:buSzPts val="1200"/>
              <a:buNone/>
              <a:defRPr sz="1500" b="1"/>
            </a:lvl2pPr>
            <a:lvl3pPr marL="1371600" lvl="2" indent="-228600" algn="l">
              <a:lnSpc>
                <a:spcPct val="110000"/>
              </a:lnSpc>
              <a:spcBef>
                <a:spcPts val="400"/>
              </a:spcBef>
              <a:spcAft>
                <a:spcPts val="0"/>
              </a:spcAft>
              <a:buSzPts val="1100"/>
              <a:buNone/>
              <a:defRPr sz="1400" b="1"/>
            </a:lvl3pPr>
            <a:lvl4pPr marL="1828800" lvl="3" indent="-228600" algn="l">
              <a:lnSpc>
                <a:spcPct val="110000"/>
              </a:lnSpc>
              <a:spcBef>
                <a:spcPts val="400"/>
              </a:spcBef>
              <a:spcAft>
                <a:spcPts val="0"/>
              </a:spcAft>
              <a:buSzPts val="1000"/>
              <a:buNone/>
              <a:defRPr sz="1200" b="1"/>
            </a:lvl4pPr>
            <a:lvl5pPr marL="2286000" lvl="4" indent="-228600" algn="l">
              <a:lnSpc>
                <a:spcPct val="110000"/>
              </a:lnSpc>
              <a:spcBef>
                <a:spcPts val="400"/>
              </a:spcBef>
              <a:spcAft>
                <a:spcPts val="0"/>
              </a:spcAft>
              <a:buSzPts val="10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00" name="Google Shape;100;p10"/>
          <p:cNvSpPr txBox="1">
            <a:spLocks noGrp="1"/>
          </p:cNvSpPr>
          <p:nvPr>
            <p:ph type="body" idx="4"/>
          </p:nvPr>
        </p:nvSpPr>
        <p:spPr>
          <a:xfrm>
            <a:off x="3303270" y="1920240"/>
            <a:ext cx="2537400" cy="2584800"/>
          </a:xfrm>
          <a:prstGeom prst="rect">
            <a:avLst/>
          </a:prstGeom>
          <a:noFill/>
          <a:ln>
            <a:noFill/>
          </a:ln>
        </p:spPr>
        <p:txBody>
          <a:bodyPr spcFirstLastPara="1" wrap="square" lIns="68575" tIns="34275" rIns="68575" bIns="34275" anchor="t" anchorCtr="0">
            <a:normAutofit/>
          </a:bodyPr>
          <a:lstStyle>
            <a:lvl1pPr marL="457200" lvl="0" indent="-279400" algn="l">
              <a:lnSpc>
                <a:spcPct val="110000"/>
              </a:lnSpc>
              <a:spcBef>
                <a:spcPts val="800"/>
              </a:spcBef>
              <a:spcAft>
                <a:spcPts val="0"/>
              </a:spcAft>
              <a:buClr>
                <a:srgbClr val="7357D4"/>
              </a:buClr>
              <a:buSzPts val="800"/>
              <a:buChar char="▪"/>
              <a:defRPr sz="1100"/>
            </a:lvl1pPr>
            <a:lvl2pPr marL="914400" lvl="1" indent="-279400" algn="l">
              <a:lnSpc>
                <a:spcPct val="110000"/>
              </a:lnSpc>
              <a:spcBef>
                <a:spcPts val="400"/>
              </a:spcBef>
              <a:spcAft>
                <a:spcPts val="0"/>
              </a:spcAft>
              <a:buClr>
                <a:srgbClr val="7357D4"/>
              </a:buClr>
              <a:buSzPts val="800"/>
              <a:buChar char="▪"/>
              <a:defRPr sz="1100"/>
            </a:lvl2pPr>
            <a:lvl3pPr marL="1371600" lvl="2" indent="-279400" algn="l">
              <a:lnSpc>
                <a:spcPct val="110000"/>
              </a:lnSpc>
              <a:spcBef>
                <a:spcPts val="400"/>
              </a:spcBef>
              <a:spcAft>
                <a:spcPts val="0"/>
              </a:spcAft>
              <a:buClr>
                <a:srgbClr val="7357D4"/>
              </a:buClr>
              <a:buSzPts val="800"/>
              <a:buChar char="▪"/>
              <a:defRPr sz="1100"/>
            </a:lvl3pPr>
            <a:lvl4pPr marL="1828800" lvl="3" indent="-279400" algn="l">
              <a:lnSpc>
                <a:spcPct val="110000"/>
              </a:lnSpc>
              <a:spcBef>
                <a:spcPts val="400"/>
              </a:spcBef>
              <a:spcAft>
                <a:spcPts val="0"/>
              </a:spcAft>
              <a:buClr>
                <a:srgbClr val="7357D4"/>
              </a:buClr>
              <a:buSzPts val="800"/>
              <a:buChar char="▪"/>
              <a:defRPr sz="1100"/>
            </a:lvl4pPr>
            <a:lvl5pPr marL="2286000" lvl="4" indent="-279400" algn="l">
              <a:lnSpc>
                <a:spcPct val="110000"/>
              </a:lnSpc>
              <a:spcBef>
                <a:spcPts val="400"/>
              </a:spcBef>
              <a:spcAft>
                <a:spcPts val="0"/>
              </a:spcAft>
              <a:buClr>
                <a:srgbClr val="7357D4"/>
              </a:buClr>
              <a:buSzPts val="8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1" name="Google Shape;101;p10"/>
          <p:cNvSpPr txBox="1">
            <a:spLocks noGrp="1"/>
          </p:cNvSpPr>
          <p:nvPr>
            <p:ph type="body" idx="5"/>
          </p:nvPr>
        </p:nvSpPr>
        <p:spPr>
          <a:xfrm>
            <a:off x="5976701" y="1508760"/>
            <a:ext cx="2537400" cy="397800"/>
          </a:xfrm>
          <a:prstGeom prst="rect">
            <a:avLst/>
          </a:prstGeom>
          <a:noFill/>
          <a:ln>
            <a:noFill/>
          </a:ln>
        </p:spPr>
        <p:txBody>
          <a:bodyPr spcFirstLastPara="1" wrap="square" lIns="68575" tIns="34275" rIns="68575" bIns="34275" anchor="t" anchorCtr="0">
            <a:noAutofit/>
          </a:bodyPr>
          <a:lstStyle>
            <a:lvl1pPr marL="457200" lvl="0" indent="-228600" algn="l">
              <a:lnSpc>
                <a:spcPct val="110000"/>
              </a:lnSpc>
              <a:spcBef>
                <a:spcPts val="800"/>
              </a:spcBef>
              <a:spcAft>
                <a:spcPts val="0"/>
              </a:spcAft>
              <a:buSzPts val="1400"/>
              <a:buNone/>
              <a:defRPr sz="1800" b="0"/>
            </a:lvl1pPr>
            <a:lvl2pPr marL="914400" lvl="1" indent="-228600" algn="l">
              <a:lnSpc>
                <a:spcPct val="110000"/>
              </a:lnSpc>
              <a:spcBef>
                <a:spcPts val="400"/>
              </a:spcBef>
              <a:spcAft>
                <a:spcPts val="0"/>
              </a:spcAft>
              <a:buSzPts val="1200"/>
              <a:buNone/>
              <a:defRPr sz="1500" b="1"/>
            </a:lvl2pPr>
            <a:lvl3pPr marL="1371600" lvl="2" indent="-228600" algn="l">
              <a:lnSpc>
                <a:spcPct val="110000"/>
              </a:lnSpc>
              <a:spcBef>
                <a:spcPts val="400"/>
              </a:spcBef>
              <a:spcAft>
                <a:spcPts val="0"/>
              </a:spcAft>
              <a:buSzPts val="1100"/>
              <a:buNone/>
              <a:defRPr sz="1400" b="1"/>
            </a:lvl3pPr>
            <a:lvl4pPr marL="1828800" lvl="3" indent="-228600" algn="l">
              <a:lnSpc>
                <a:spcPct val="110000"/>
              </a:lnSpc>
              <a:spcBef>
                <a:spcPts val="400"/>
              </a:spcBef>
              <a:spcAft>
                <a:spcPts val="0"/>
              </a:spcAft>
              <a:buSzPts val="1000"/>
              <a:buNone/>
              <a:defRPr sz="1200" b="1"/>
            </a:lvl4pPr>
            <a:lvl5pPr marL="2286000" lvl="4" indent="-228600" algn="l">
              <a:lnSpc>
                <a:spcPct val="110000"/>
              </a:lnSpc>
              <a:spcBef>
                <a:spcPts val="400"/>
              </a:spcBef>
              <a:spcAft>
                <a:spcPts val="0"/>
              </a:spcAft>
              <a:buSzPts val="10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02" name="Google Shape;102;p10"/>
          <p:cNvSpPr txBox="1">
            <a:spLocks noGrp="1"/>
          </p:cNvSpPr>
          <p:nvPr>
            <p:ph type="body" idx="6"/>
          </p:nvPr>
        </p:nvSpPr>
        <p:spPr>
          <a:xfrm>
            <a:off x="5976701" y="1920240"/>
            <a:ext cx="2537400" cy="2584800"/>
          </a:xfrm>
          <a:prstGeom prst="rect">
            <a:avLst/>
          </a:prstGeom>
          <a:noFill/>
          <a:ln>
            <a:noFill/>
          </a:ln>
        </p:spPr>
        <p:txBody>
          <a:bodyPr spcFirstLastPara="1" wrap="square" lIns="68575" tIns="34275" rIns="68575" bIns="34275" anchor="t" anchorCtr="0">
            <a:normAutofit/>
          </a:bodyPr>
          <a:lstStyle>
            <a:lvl1pPr marL="457200" lvl="0" indent="-279400" algn="l">
              <a:lnSpc>
                <a:spcPct val="110000"/>
              </a:lnSpc>
              <a:spcBef>
                <a:spcPts val="800"/>
              </a:spcBef>
              <a:spcAft>
                <a:spcPts val="0"/>
              </a:spcAft>
              <a:buClr>
                <a:srgbClr val="7357D4"/>
              </a:buClr>
              <a:buSzPts val="800"/>
              <a:buChar char="▪"/>
              <a:defRPr sz="1100"/>
            </a:lvl1pPr>
            <a:lvl2pPr marL="914400" lvl="1" indent="-279400" algn="l">
              <a:lnSpc>
                <a:spcPct val="110000"/>
              </a:lnSpc>
              <a:spcBef>
                <a:spcPts val="400"/>
              </a:spcBef>
              <a:spcAft>
                <a:spcPts val="0"/>
              </a:spcAft>
              <a:buClr>
                <a:srgbClr val="7357D4"/>
              </a:buClr>
              <a:buSzPts val="800"/>
              <a:buChar char="▪"/>
              <a:defRPr sz="1100"/>
            </a:lvl2pPr>
            <a:lvl3pPr marL="1371600" lvl="2" indent="-279400" algn="l">
              <a:lnSpc>
                <a:spcPct val="110000"/>
              </a:lnSpc>
              <a:spcBef>
                <a:spcPts val="400"/>
              </a:spcBef>
              <a:spcAft>
                <a:spcPts val="0"/>
              </a:spcAft>
              <a:buClr>
                <a:srgbClr val="7357D4"/>
              </a:buClr>
              <a:buSzPts val="800"/>
              <a:buChar char="▪"/>
              <a:defRPr sz="1100"/>
            </a:lvl3pPr>
            <a:lvl4pPr marL="1828800" lvl="3" indent="-279400" algn="l">
              <a:lnSpc>
                <a:spcPct val="110000"/>
              </a:lnSpc>
              <a:spcBef>
                <a:spcPts val="400"/>
              </a:spcBef>
              <a:spcAft>
                <a:spcPts val="0"/>
              </a:spcAft>
              <a:buClr>
                <a:srgbClr val="7357D4"/>
              </a:buClr>
              <a:buSzPts val="800"/>
              <a:buChar char="▪"/>
              <a:defRPr sz="1100"/>
            </a:lvl4pPr>
            <a:lvl5pPr marL="2286000" lvl="4" indent="-279400" algn="l">
              <a:lnSpc>
                <a:spcPct val="110000"/>
              </a:lnSpc>
              <a:spcBef>
                <a:spcPts val="400"/>
              </a:spcBef>
              <a:spcAft>
                <a:spcPts val="0"/>
              </a:spcAft>
              <a:buClr>
                <a:srgbClr val="7357D4"/>
              </a:buClr>
              <a:buSzPts val="800"/>
              <a:buChar char="▪"/>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 name="Google Shape;103;p10"/>
          <p:cNvSpPr txBox="1">
            <a:spLocks noGrp="1"/>
          </p:cNvSpPr>
          <p:nvPr>
            <p:ph type="dt" idx="10"/>
          </p:nvPr>
        </p:nvSpPr>
        <p:spPr>
          <a:xfrm>
            <a:off x="628650" y="482203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10"/>
          <p:cNvSpPr txBox="1">
            <a:spLocks noGrp="1"/>
          </p:cNvSpPr>
          <p:nvPr>
            <p:ph type="ftr" idx="11"/>
          </p:nvPr>
        </p:nvSpPr>
        <p:spPr>
          <a:xfrm>
            <a:off x="3028950" y="4822031"/>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10"/>
          <p:cNvSpPr txBox="1">
            <a:spLocks noGrp="1"/>
          </p:cNvSpPr>
          <p:nvPr>
            <p:ph type="sldNum" idx="12"/>
          </p:nvPr>
        </p:nvSpPr>
        <p:spPr>
          <a:xfrm>
            <a:off x="6457950" y="482203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ummary">
  <p:cSld name="Summary">
    <p:spTree>
      <p:nvGrpSpPr>
        <p:cNvPr id="1" name="Shape 106"/>
        <p:cNvGrpSpPr/>
        <p:nvPr/>
      </p:nvGrpSpPr>
      <p:grpSpPr>
        <a:xfrm>
          <a:off x="0" y="0"/>
          <a:ext cx="0" cy="0"/>
          <a:chOff x="0" y="0"/>
          <a:chExt cx="0" cy="0"/>
        </a:xfrm>
      </p:grpSpPr>
      <p:sp>
        <p:nvSpPr>
          <p:cNvPr id="107" name="Google Shape;107;p11"/>
          <p:cNvSpPr txBox="1">
            <a:spLocks noGrp="1"/>
          </p:cNvSpPr>
          <p:nvPr>
            <p:ph type="dt" idx="10"/>
          </p:nvPr>
        </p:nvSpPr>
        <p:spPr>
          <a:xfrm>
            <a:off x="628650" y="482203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8" name="Google Shape;108;p11"/>
          <p:cNvSpPr txBox="1">
            <a:spLocks noGrp="1"/>
          </p:cNvSpPr>
          <p:nvPr>
            <p:ph type="ftr" idx="11"/>
          </p:nvPr>
        </p:nvSpPr>
        <p:spPr>
          <a:xfrm>
            <a:off x="3028950" y="4822031"/>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9" name="Google Shape;109;p11"/>
          <p:cNvSpPr txBox="1">
            <a:spLocks noGrp="1"/>
          </p:cNvSpPr>
          <p:nvPr>
            <p:ph type="sldNum" idx="12"/>
          </p:nvPr>
        </p:nvSpPr>
        <p:spPr>
          <a:xfrm>
            <a:off x="6457950" y="482203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10" name="Google Shape;110;p11"/>
          <p:cNvSpPr txBox="1">
            <a:spLocks noGrp="1"/>
          </p:cNvSpPr>
          <p:nvPr>
            <p:ph type="title"/>
          </p:nvPr>
        </p:nvSpPr>
        <p:spPr>
          <a:xfrm>
            <a:off x="630936" y="642938"/>
            <a:ext cx="4617000" cy="1557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accent5"/>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1" name="Google Shape;111;p11"/>
          <p:cNvSpPr txBox="1">
            <a:spLocks noGrp="1"/>
          </p:cNvSpPr>
          <p:nvPr>
            <p:ph type="body" idx="1"/>
          </p:nvPr>
        </p:nvSpPr>
        <p:spPr>
          <a:xfrm>
            <a:off x="630935" y="2393156"/>
            <a:ext cx="4617000" cy="2239500"/>
          </a:xfrm>
          <a:prstGeom prst="rect">
            <a:avLst/>
          </a:prstGeom>
          <a:noFill/>
          <a:ln>
            <a:noFill/>
          </a:ln>
        </p:spPr>
        <p:txBody>
          <a:bodyPr spcFirstLastPara="1" wrap="square" lIns="68575" tIns="34275" rIns="68575" bIns="34275" anchor="t" anchorCtr="0">
            <a:normAutofit/>
          </a:bodyPr>
          <a:lstStyle>
            <a:lvl1pPr marL="457200" lvl="0" indent="-228600" algn="l">
              <a:lnSpc>
                <a:spcPct val="110000"/>
              </a:lnSpc>
              <a:spcBef>
                <a:spcPts val="800"/>
              </a:spcBef>
              <a:spcAft>
                <a:spcPts val="0"/>
              </a:spcAft>
              <a:buSzPts val="1300"/>
              <a:buNone/>
              <a:defRPr sz="1700"/>
            </a:lvl1pPr>
            <a:lvl2pPr marL="914400" lvl="1" indent="-298450" algn="l">
              <a:lnSpc>
                <a:spcPct val="110000"/>
              </a:lnSpc>
              <a:spcBef>
                <a:spcPts val="400"/>
              </a:spcBef>
              <a:spcAft>
                <a:spcPts val="0"/>
              </a:spcAft>
              <a:buSzPts val="1100"/>
              <a:buChar char="▪"/>
              <a:defRPr/>
            </a:lvl2pPr>
            <a:lvl3pPr marL="1371600" lvl="2" indent="-298450" algn="l">
              <a:lnSpc>
                <a:spcPct val="110000"/>
              </a:lnSpc>
              <a:spcBef>
                <a:spcPts val="400"/>
              </a:spcBef>
              <a:spcAft>
                <a:spcPts val="0"/>
              </a:spcAft>
              <a:buSzPts val="1100"/>
              <a:buChar char="▪"/>
              <a:defRPr/>
            </a:lvl3pPr>
            <a:lvl4pPr marL="1828800" lvl="3" indent="-298450" algn="l">
              <a:lnSpc>
                <a:spcPct val="110000"/>
              </a:lnSpc>
              <a:spcBef>
                <a:spcPts val="400"/>
              </a:spcBef>
              <a:spcAft>
                <a:spcPts val="0"/>
              </a:spcAft>
              <a:buSzPts val="1100"/>
              <a:buChar char="▪"/>
              <a:defRPr/>
            </a:lvl4pPr>
            <a:lvl5pPr marL="2286000" lvl="4" indent="-298450" algn="l">
              <a:lnSpc>
                <a:spcPct val="110000"/>
              </a:lnSpc>
              <a:spcBef>
                <a:spcPts val="400"/>
              </a:spcBef>
              <a:spcAft>
                <a:spcPts val="0"/>
              </a:spcAft>
              <a:buSzPts val="11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2" name="Google Shape;112;p11"/>
          <p:cNvSpPr txBox="1"/>
          <p:nvPr/>
        </p:nvSpPr>
        <p:spPr>
          <a:xfrm>
            <a:off x="630936" y="4822031"/>
            <a:ext cx="1985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700" b="0" i="0" u="none" strike="noStrike" cap="none">
                <a:solidFill>
                  <a:schemeClr val="dk2"/>
                </a:solidFill>
                <a:latin typeface="Avenir"/>
                <a:ea typeface="Avenir"/>
                <a:cs typeface="Avenir"/>
                <a:sym typeface="Avenir"/>
              </a:rPr>
              <a:t>3/4/2021</a:t>
            </a:r>
            <a:endParaRPr sz="700" b="0" i="0" u="none" strike="noStrike" cap="none">
              <a:solidFill>
                <a:schemeClr val="dk2"/>
              </a:solidFill>
              <a:latin typeface="Avenir"/>
              <a:ea typeface="Avenir"/>
              <a:cs typeface="Avenir"/>
              <a:sym typeface="Avenir"/>
            </a:endParaRPr>
          </a:p>
        </p:txBody>
      </p:sp>
      <p:sp>
        <p:nvSpPr>
          <p:cNvPr id="113" name="Google Shape;113;p11"/>
          <p:cNvSpPr txBox="1"/>
          <p:nvPr/>
        </p:nvSpPr>
        <p:spPr>
          <a:xfrm>
            <a:off x="3033522" y="4822031"/>
            <a:ext cx="30861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700" b="0" i="0" u="none" strike="noStrike" cap="none">
                <a:solidFill>
                  <a:schemeClr val="dk2"/>
                </a:solidFill>
                <a:latin typeface="Avenir"/>
                <a:ea typeface="Avenir"/>
                <a:cs typeface="Avenir"/>
                <a:sym typeface="Avenir"/>
              </a:rPr>
              <a:t>SAMPLE FOOTER TEXT</a:t>
            </a:r>
            <a:endParaRPr sz="700" b="0" i="0" u="none" strike="noStrike" cap="none">
              <a:solidFill>
                <a:schemeClr val="dk2"/>
              </a:solidFill>
              <a:latin typeface="Avenir"/>
              <a:ea typeface="Avenir"/>
              <a:cs typeface="Avenir"/>
              <a:sym typeface="Avenir"/>
            </a:endParaRPr>
          </a:p>
        </p:txBody>
      </p:sp>
      <p:sp>
        <p:nvSpPr>
          <p:cNvPr id="114" name="Google Shape;114;p11"/>
          <p:cNvSpPr txBox="1"/>
          <p:nvPr/>
        </p:nvSpPr>
        <p:spPr>
          <a:xfrm>
            <a:off x="6460236" y="4822031"/>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n-GB" sz="700" b="0" i="0" u="none" strike="noStrike" cap="none">
                <a:solidFill>
                  <a:schemeClr val="dk2"/>
                </a:solidFill>
                <a:latin typeface="Avenir"/>
                <a:ea typeface="Avenir"/>
                <a:cs typeface="Avenir"/>
                <a:sym typeface="Avenir"/>
              </a:rPr>
              <a:t>‹#›</a:t>
            </a:fld>
            <a:endParaRPr sz="700" b="0" i="0" u="none" strike="noStrike" cap="none">
              <a:solidFill>
                <a:schemeClr val="dk2"/>
              </a:solidFill>
              <a:latin typeface="Avenir"/>
              <a:ea typeface="Avenir"/>
              <a:cs typeface="Avenir"/>
              <a:sym typeface="Avenir"/>
            </a:endParaRPr>
          </a:p>
        </p:txBody>
      </p:sp>
      <p:sp>
        <p:nvSpPr>
          <p:cNvPr id="115" name="Google Shape;115;p11"/>
          <p:cNvSpPr>
            <a:spLocks noGrp="1"/>
          </p:cNvSpPr>
          <p:nvPr>
            <p:ph type="pic" idx="2"/>
          </p:nvPr>
        </p:nvSpPr>
        <p:spPr>
          <a:xfrm>
            <a:off x="5568696" y="363474"/>
            <a:ext cx="3209400" cy="2146500"/>
          </a:xfrm>
          <a:prstGeom prst="rect">
            <a:avLst/>
          </a:prstGeom>
          <a:solidFill>
            <a:schemeClr val="accent6"/>
          </a:solidFill>
          <a:ln>
            <a:noFill/>
          </a:ln>
        </p:spPr>
      </p:sp>
      <p:sp>
        <p:nvSpPr>
          <p:cNvPr id="116" name="Google Shape;116;p11"/>
          <p:cNvSpPr>
            <a:spLocks noGrp="1"/>
          </p:cNvSpPr>
          <p:nvPr>
            <p:ph type="pic" idx="3"/>
          </p:nvPr>
        </p:nvSpPr>
        <p:spPr>
          <a:xfrm>
            <a:off x="5568696" y="2633472"/>
            <a:ext cx="3209400" cy="2146500"/>
          </a:xfrm>
          <a:prstGeom prst="rect">
            <a:avLst/>
          </a:prstGeom>
          <a:solidFill>
            <a:schemeClr val="accent6"/>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1143" y="0"/>
            <a:ext cx="9141600" cy="5143500"/>
          </a:xfrm>
          <a:prstGeom prst="frame">
            <a:avLst>
              <a:gd name="adj1" fmla="val 7164"/>
            </a:avLst>
          </a:prstGeom>
          <a:gradFill>
            <a:gsLst>
              <a:gs pos="0">
                <a:srgbClr val="4D4EE6">
                  <a:alpha val="40000"/>
                </a:srgbClr>
              </a:gs>
              <a:gs pos="100000">
                <a:srgbClr val="F900A0">
                  <a:alpha val="40000"/>
                </a:srgbClr>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venir"/>
              <a:ea typeface="Avenir"/>
              <a:cs typeface="Avenir"/>
              <a:sym typeface="Avenir"/>
            </a:endParaRPr>
          </a:p>
        </p:txBody>
      </p:sp>
      <p:sp>
        <p:nvSpPr>
          <p:cNvPr id="7" name="Google Shape;7;p1"/>
          <p:cNvSpPr txBox="1">
            <a:spLocks noGrp="1"/>
          </p:cNvSpPr>
          <p:nvPr>
            <p:ph type="title"/>
          </p:nvPr>
        </p:nvSpPr>
        <p:spPr>
          <a:xfrm>
            <a:off x="628650" y="510778"/>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accent5"/>
              </a:buClr>
              <a:buSzPts val="3900"/>
              <a:buFont typeface="EB Garamond"/>
              <a:buNone/>
              <a:defRPr sz="3900" b="0" i="0" u="none" strike="noStrike" cap="none">
                <a:solidFill>
                  <a:schemeClr val="accent5"/>
                </a:solidFill>
                <a:latin typeface="EB Garamond"/>
                <a:ea typeface="EB Garamond"/>
                <a:cs typeface="EB Garamond"/>
                <a:sym typeface="EB Garamon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8" name="Google Shape;8;p1"/>
          <p:cNvSpPr txBox="1">
            <a:spLocks noGrp="1"/>
          </p:cNvSpPr>
          <p:nvPr>
            <p:ph type="body" idx="1"/>
          </p:nvPr>
        </p:nvSpPr>
        <p:spPr>
          <a:xfrm>
            <a:off x="628650" y="1633993"/>
            <a:ext cx="7886700" cy="2998800"/>
          </a:xfrm>
          <a:prstGeom prst="rect">
            <a:avLst/>
          </a:prstGeom>
          <a:noFill/>
          <a:ln>
            <a:noFill/>
          </a:ln>
        </p:spPr>
        <p:txBody>
          <a:bodyPr spcFirstLastPara="1" wrap="square" lIns="68575" tIns="34275" rIns="68575" bIns="34275" anchor="t" anchorCtr="0">
            <a:normAutofit/>
          </a:bodyPr>
          <a:lstStyle>
            <a:lvl1pPr marL="457200" marR="0" lvl="0" indent="-349250" algn="l" rtl="0">
              <a:lnSpc>
                <a:spcPct val="110000"/>
              </a:lnSpc>
              <a:spcBef>
                <a:spcPts val="800"/>
              </a:spcBef>
              <a:spcAft>
                <a:spcPts val="0"/>
              </a:spcAft>
              <a:buClr>
                <a:srgbClr val="E4D9F9"/>
              </a:buClr>
              <a:buSzPts val="1900"/>
              <a:buFont typeface="Noto Sans Symbols"/>
              <a:buChar char="▪"/>
              <a:defRPr sz="2400" b="0" i="0" u="none" strike="noStrike" cap="none">
                <a:solidFill>
                  <a:schemeClr val="dk2"/>
                </a:solidFill>
                <a:latin typeface="Avenir"/>
                <a:ea typeface="Avenir"/>
                <a:cs typeface="Avenir"/>
                <a:sym typeface="Avenir"/>
              </a:defRPr>
            </a:lvl1pPr>
            <a:lvl2pPr marL="914400" marR="0" lvl="1" indent="-336550" algn="l" rtl="0">
              <a:lnSpc>
                <a:spcPct val="110000"/>
              </a:lnSpc>
              <a:spcBef>
                <a:spcPts val="400"/>
              </a:spcBef>
              <a:spcAft>
                <a:spcPts val="0"/>
              </a:spcAft>
              <a:buClr>
                <a:srgbClr val="E4D9F9"/>
              </a:buClr>
              <a:buSzPts val="1700"/>
              <a:buFont typeface="Noto Sans Symbols"/>
              <a:buChar char="▪"/>
              <a:defRPr sz="2100" b="0" i="0" u="none" strike="noStrike" cap="none">
                <a:solidFill>
                  <a:schemeClr val="dk2"/>
                </a:solidFill>
                <a:latin typeface="Avenir"/>
                <a:ea typeface="Avenir"/>
                <a:cs typeface="Avenir"/>
                <a:sym typeface="Avenir"/>
              </a:defRPr>
            </a:lvl2pPr>
            <a:lvl3pPr marL="1371600" marR="0" lvl="2" indent="-317500" algn="l" rtl="0">
              <a:lnSpc>
                <a:spcPct val="110000"/>
              </a:lnSpc>
              <a:spcBef>
                <a:spcPts val="400"/>
              </a:spcBef>
              <a:spcAft>
                <a:spcPts val="0"/>
              </a:spcAft>
              <a:buClr>
                <a:srgbClr val="E4D9F9"/>
              </a:buClr>
              <a:buSzPts val="1400"/>
              <a:buFont typeface="Noto Sans Symbols"/>
              <a:buChar char="▪"/>
              <a:defRPr sz="1800" b="0" i="0" u="none" strike="noStrike" cap="none">
                <a:solidFill>
                  <a:schemeClr val="dk2"/>
                </a:solidFill>
                <a:latin typeface="Avenir"/>
                <a:ea typeface="Avenir"/>
                <a:cs typeface="Avenir"/>
                <a:sym typeface="Avenir"/>
              </a:defRPr>
            </a:lvl3pPr>
            <a:lvl4pPr marL="1828800" marR="0" lvl="3" indent="-304800" algn="l" rtl="0">
              <a:lnSpc>
                <a:spcPct val="110000"/>
              </a:lnSpc>
              <a:spcBef>
                <a:spcPts val="400"/>
              </a:spcBef>
              <a:spcAft>
                <a:spcPts val="0"/>
              </a:spcAft>
              <a:buClr>
                <a:srgbClr val="E4D9F9"/>
              </a:buClr>
              <a:buSzPts val="1200"/>
              <a:buFont typeface="Noto Sans Symbols"/>
              <a:buChar char="▪"/>
              <a:defRPr sz="1500" b="0" i="0" u="none" strike="noStrike" cap="none">
                <a:solidFill>
                  <a:schemeClr val="dk2"/>
                </a:solidFill>
                <a:latin typeface="Avenir"/>
                <a:ea typeface="Avenir"/>
                <a:cs typeface="Avenir"/>
                <a:sym typeface="Avenir"/>
              </a:defRPr>
            </a:lvl4pPr>
            <a:lvl5pPr marL="2286000" marR="0" lvl="4" indent="-304800" algn="l" rtl="0">
              <a:lnSpc>
                <a:spcPct val="110000"/>
              </a:lnSpc>
              <a:spcBef>
                <a:spcPts val="400"/>
              </a:spcBef>
              <a:spcAft>
                <a:spcPts val="0"/>
              </a:spcAft>
              <a:buClr>
                <a:srgbClr val="E4D9F9"/>
              </a:buClr>
              <a:buSzPts val="1200"/>
              <a:buFont typeface="Noto Sans Symbols"/>
              <a:buChar char="▪"/>
              <a:defRPr sz="1500" b="0" i="0" u="none" strike="noStrike" cap="none">
                <a:solidFill>
                  <a:schemeClr val="dk2"/>
                </a:solidFill>
                <a:latin typeface="Avenir"/>
                <a:ea typeface="Avenir"/>
                <a:cs typeface="Avenir"/>
                <a:sym typeface="Avenir"/>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9pPr>
          </a:lstStyle>
          <a:p>
            <a:endParaRPr/>
          </a:p>
        </p:txBody>
      </p:sp>
      <p:sp>
        <p:nvSpPr>
          <p:cNvPr id="9" name="Google Shape;9;p1"/>
          <p:cNvSpPr txBox="1">
            <a:spLocks noGrp="1"/>
          </p:cNvSpPr>
          <p:nvPr>
            <p:ph type="dt" idx="10"/>
          </p:nvPr>
        </p:nvSpPr>
        <p:spPr>
          <a:xfrm>
            <a:off x="628650" y="4822031"/>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b="0" i="0" u="none" strike="noStrike" cap="none">
                <a:solidFill>
                  <a:srgbClr val="FFFFFF"/>
                </a:solidFill>
                <a:latin typeface="Avenir"/>
                <a:ea typeface="Avenir"/>
                <a:cs typeface="Avenir"/>
                <a:sym typeface="Avenir"/>
              </a:defRPr>
            </a:lvl1pPr>
            <a:lvl2pPr marR="0" lvl="1" algn="l" rtl="0">
              <a:spcBef>
                <a:spcPts val="0"/>
              </a:spcBef>
              <a:spcAft>
                <a:spcPts val="0"/>
              </a:spcAft>
              <a:buSzPts val="1100"/>
              <a:buNone/>
              <a:defRPr sz="1400" b="0" i="0" u="none" strike="noStrike" cap="none">
                <a:solidFill>
                  <a:schemeClr val="dk1"/>
                </a:solidFill>
                <a:latin typeface="Avenir"/>
                <a:ea typeface="Avenir"/>
                <a:cs typeface="Avenir"/>
                <a:sym typeface="Avenir"/>
              </a:defRPr>
            </a:lvl2pPr>
            <a:lvl3pPr marR="0" lvl="2" algn="l" rtl="0">
              <a:spcBef>
                <a:spcPts val="0"/>
              </a:spcBef>
              <a:spcAft>
                <a:spcPts val="0"/>
              </a:spcAft>
              <a:buSzPts val="1100"/>
              <a:buNone/>
              <a:defRPr sz="1400" b="0" i="0" u="none" strike="noStrike" cap="none">
                <a:solidFill>
                  <a:schemeClr val="dk1"/>
                </a:solidFill>
                <a:latin typeface="Avenir"/>
                <a:ea typeface="Avenir"/>
                <a:cs typeface="Avenir"/>
                <a:sym typeface="Avenir"/>
              </a:defRPr>
            </a:lvl3pPr>
            <a:lvl4pPr marR="0" lvl="3" algn="l" rtl="0">
              <a:spcBef>
                <a:spcPts val="0"/>
              </a:spcBef>
              <a:spcAft>
                <a:spcPts val="0"/>
              </a:spcAft>
              <a:buSzPts val="1100"/>
              <a:buNone/>
              <a:defRPr sz="1400" b="0" i="0" u="none" strike="noStrike" cap="none">
                <a:solidFill>
                  <a:schemeClr val="dk1"/>
                </a:solidFill>
                <a:latin typeface="Avenir"/>
                <a:ea typeface="Avenir"/>
                <a:cs typeface="Avenir"/>
                <a:sym typeface="Avenir"/>
              </a:defRPr>
            </a:lvl4pPr>
            <a:lvl5pPr marR="0" lvl="4" algn="l" rtl="0">
              <a:spcBef>
                <a:spcPts val="0"/>
              </a:spcBef>
              <a:spcAft>
                <a:spcPts val="0"/>
              </a:spcAft>
              <a:buSzPts val="1100"/>
              <a:buNone/>
              <a:defRPr sz="1400" b="0" i="0" u="none" strike="noStrike" cap="none">
                <a:solidFill>
                  <a:schemeClr val="dk1"/>
                </a:solidFill>
                <a:latin typeface="Avenir"/>
                <a:ea typeface="Avenir"/>
                <a:cs typeface="Avenir"/>
                <a:sym typeface="Avenir"/>
              </a:defRPr>
            </a:lvl5pPr>
            <a:lvl6pPr marR="0" lvl="5" algn="l" rtl="0">
              <a:spcBef>
                <a:spcPts val="0"/>
              </a:spcBef>
              <a:spcAft>
                <a:spcPts val="0"/>
              </a:spcAft>
              <a:buSzPts val="1100"/>
              <a:buNone/>
              <a:defRPr sz="1400" b="0" i="0" u="none" strike="noStrike" cap="none">
                <a:solidFill>
                  <a:schemeClr val="dk1"/>
                </a:solidFill>
                <a:latin typeface="Avenir"/>
                <a:ea typeface="Avenir"/>
                <a:cs typeface="Avenir"/>
                <a:sym typeface="Avenir"/>
              </a:defRPr>
            </a:lvl6pPr>
            <a:lvl7pPr marR="0" lvl="6" algn="l" rtl="0">
              <a:spcBef>
                <a:spcPts val="0"/>
              </a:spcBef>
              <a:spcAft>
                <a:spcPts val="0"/>
              </a:spcAft>
              <a:buSzPts val="1100"/>
              <a:buNone/>
              <a:defRPr sz="1400" b="0" i="0" u="none" strike="noStrike" cap="none">
                <a:solidFill>
                  <a:schemeClr val="dk1"/>
                </a:solidFill>
                <a:latin typeface="Avenir"/>
                <a:ea typeface="Avenir"/>
                <a:cs typeface="Avenir"/>
                <a:sym typeface="Avenir"/>
              </a:defRPr>
            </a:lvl7pPr>
            <a:lvl8pPr marR="0" lvl="7" algn="l" rtl="0">
              <a:spcBef>
                <a:spcPts val="0"/>
              </a:spcBef>
              <a:spcAft>
                <a:spcPts val="0"/>
              </a:spcAft>
              <a:buSzPts val="1100"/>
              <a:buNone/>
              <a:defRPr sz="1400" b="0" i="0" u="none" strike="noStrike" cap="none">
                <a:solidFill>
                  <a:schemeClr val="dk1"/>
                </a:solidFill>
                <a:latin typeface="Avenir"/>
                <a:ea typeface="Avenir"/>
                <a:cs typeface="Avenir"/>
                <a:sym typeface="Avenir"/>
              </a:defRPr>
            </a:lvl8pPr>
            <a:lvl9pPr marR="0" lvl="8" algn="l" rtl="0">
              <a:spcBef>
                <a:spcPts val="0"/>
              </a:spcBef>
              <a:spcAft>
                <a:spcPts val="0"/>
              </a:spcAft>
              <a:buSzPts val="1100"/>
              <a:buNone/>
              <a:defRPr sz="1400" b="0" i="0" u="none" strike="noStrike" cap="none">
                <a:solidFill>
                  <a:schemeClr val="dk1"/>
                </a:solidFill>
                <a:latin typeface="Avenir"/>
                <a:ea typeface="Avenir"/>
                <a:cs typeface="Avenir"/>
                <a:sym typeface="Avenir"/>
              </a:defRPr>
            </a:lvl9pPr>
          </a:lstStyle>
          <a:p>
            <a:endParaRPr/>
          </a:p>
        </p:txBody>
      </p:sp>
      <p:sp>
        <p:nvSpPr>
          <p:cNvPr id="10" name="Google Shape;10;p1"/>
          <p:cNvSpPr txBox="1">
            <a:spLocks noGrp="1"/>
          </p:cNvSpPr>
          <p:nvPr>
            <p:ph type="ftr" idx="11"/>
          </p:nvPr>
        </p:nvSpPr>
        <p:spPr>
          <a:xfrm>
            <a:off x="3028950" y="4822031"/>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700" b="0" i="0" u="none" strike="noStrike" cap="none">
                <a:solidFill>
                  <a:srgbClr val="FFFFFF"/>
                </a:solidFill>
                <a:latin typeface="Avenir"/>
                <a:ea typeface="Avenir"/>
                <a:cs typeface="Avenir"/>
                <a:sym typeface="Avenir"/>
              </a:defRPr>
            </a:lvl1pPr>
            <a:lvl2pPr marR="0" lvl="1" algn="l" rtl="0">
              <a:spcBef>
                <a:spcPts val="0"/>
              </a:spcBef>
              <a:spcAft>
                <a:spcPts val="0"/>
              </a:spcAft>
              <a:buSzPts val="1100"/>
              <a:buNone/>
              <a:defRPr sz="1400" b="0" i="0" u="none" strike="noStrike" cap="none">
                <a:solidFill>
                  <a:schemeClr val="dk1"/>
                </a:solidFill>
                <a:latin typeface="Avenir"/>
                <a:ea typeface="Avenir"/>
                <a:cs typeface="Avenir"/>
                <a:sym typeface="Avenir"/>
              </a:defRPr>
            </a:lvl2pPr>
            <a:lvl3pPr marR="0" lvl="2" algn="l" rtl="0">
              <a:spcBef>
                <a:spcPts val="0"/>
              </a:spcBef>
              <a:spcAft>
                <a:spcPts val="0"/>
              </a:spcAft>
              <a:buSzPts val="1100"/>
              <a:buNone/>
              <a:defRPr sz="1400" b="0" i="0" u="none" strike="noStrike" cap="none">
                <a:solidFill>
                  <a:schemeClr val="dk1"/>
                </a:solidFill>
                <a:latin typeface="Avenir"/>
                <a:ea typeface="Avenir"/>
                <a:cs typeface="Avenir"/>
                <a:sym typeface="Avenir"/>
              </a:defRPr>
            </a:lvl3pPr>
            <a:lvl4pPr marR="0" lvl="3" algn="l" rtl="0">
              <a:spcBef>
                <a:spcPts val="0"/>
              </a:spcBef>
              <a:spcAft>
                <a:spcPts val="0"/>
              </a:spcAft>
              <a:buSzPts val="1100"/>
              <a:buNone/>
              <a:defRPr sz="1400" b="0" i="0" u="none" strike="noStrike" cap="none">
                <a:solidFill>
                  <a:schemeClr val="dk1"/>
                </a:solidFill>
                <a:latin typeface="Avenir"/>
                <a:ea typeface="Avenir"/>
                <a:cs typeface="Avenir"/>
                <a:sym typeface="Avenir"/>
              </a:defRPr>
            </a:lvl4pPr>
            <a:lvl5pPr marR="0" lvl="4" algn="l" rtl="0">
              <a:spcBef>
                <a:spcPts val="0"/>
              </a:spcBef>
              <a:spcAft>
                <a:spcPts val="0"/>
              </a:spcAft>
              <a:buSzPts val="1100"/>
              <a:buNone/>
              <a:defRPr sz="1400" b="0" i="0" u="none" strike="noStrike" cap="none">
                <a:solidFill>
                  <a:schemeClr val="dk1"/>
                </a:solidFill>
                <a:latin typeface="Avenir"/>
                <a:ea typeface="Avenir"/>
                <a:cs typeface="Avenir"/>
                <a:sym typeface="Avenir"/>
              </a:defRPr>
            </a:lvl5pPr>
            <a:lvl6pPr marR="0" lvl="5" algn="l" rtl="0">
              <a:spcBef>
                <a:spcPts val="0"/>
              </a:spcBef>
              <a:spcAft>
                <a:spcPts val="0"/>
              </a:spcAft>
              <a:buSzPts val="1100"/>
              <a:buNone/>
              <a:defRPr sz="1400" b="0" i="0" u="none" strike="noStrike" cap="none">
                <a:solidFill>
                  <a:schemeClr val="dk1"/>
                </a:solidFill>
                <a:latin typeface="Avenir"/>
                <a:ea typeface="Avenir"/>
                <a:cs typeface="Avenir"/>
                <a:sym typeface="Avenir"/>
              </a:defRPr>
            </a:lvl6pPr>
            <a:lvl7pPr marR="0" lvl="6" algn="l" rtl="0">
              <a:spcBef>
                <a:spcPts val="0"/>
              </a:spcBef>
              <a:spcAft>
                <a:spcPts val="0"/>
              </a:spcAft>
              <a:buSzPts val="1100"/>
              <a:buNone/>
              <a:defRPr sz="1400" b="0" i="0" u="none" strike="noStrike" cap="none">
                <a:solidFill>
                  <a:schemeClr val="dk1"/>
                </a:solidFill>
                <a:latin typeface="Avenir"/>
                <a:ea typeface="Avenir"/>
                <a:cs typeface="Avenir"/>
                <a:sym typeface="Avenir"/>
              </a:defRPr>
            </a:lvl7pPr>
            <a:lvl8pPr marR="0" lvl="7" algn="l" rtl="0">
              <a:spcBef>
                <a:spcPts val="0"/>
              </a:spcBef>
              <a:spcAft>
                <a:spcPts val="0"/>
              </a:spcAft>
              <a:buSzPts val="1100"/>
              <a:buNone/>
              <a:defRPr sz="1400" b="0" i="0" u="none" strike="noStrike" cap="none">
                <a:solidFill>
                  <a:schemeClr val="dk1"/>
                </a:solidFill>
                <a:latin typeface="Avenir"/>
                <a:ea typeface="Avenir"/>
                <a:cs typeface="Avenir"/>
                <a:sym typeface="Avenir"/>
              </a:defRPr>
            </a:lvl8pPr>
            <a:lvl9pPr marR="0" lvl="8" algn="l" rtl="0">
              <a:spcBef>
                <a:spcPts val="0"/>
              </a:spcBef>
              <a:spcAft>
                <a:spcPts val="0"/>
              </a:spcAft>
              <a:buSzPts val="1100"/>
              <a:buNone/>
              <a:defRPr sz="1400" b="0" i="0" u="none" strike="noStrike" cap="none">
                <a:solidFill>
                  <a:schemeClr val="dk1"/>
                </a:solidFill>
                <a:latin typeface="Avenir"/>
                <a:ea typeface="Avenir"/>
                <a:cs typeface="Avenir"/>
                <a:sym typeface="Avenir"/>
              </a:defRPr>
            </a:lvl9pPr>
          </a:lstStyle>
          <a:p>
            <a:endParaRPr/>
          </a:p>
        </p:txBody>
      </p:sp>
      <p:sp>
        <p:nvSpPr>
          <p:cNvPr id="11" name="Google Shape;11;p1"/>
          <p:cNvSpPr txBox="1">
            <a:spLocks noGrp="1"/>
          </p:cNvSpPr>
          <p:nvPr>
            <p:ph type="sldNum" idx="12"/>
          </p:nvPr>
        </p:nvSpPr>
        <p:spPr>
          <a:xfrm>
            <a:off x="6457950" y="4822031"/>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b="0" i="0" u="none" strike="noStrike" cap="none">
                <a:solidFill>
                  <a:srgbClr val="FFFFFF"/>
                </a:solidFill>
                <a:latin typeface="Avenir"/>
                <a:ea typeface="Avenir"/>
                <a:cs typeface="Avenir"/>
                <a:sym typeface="Avenir"/>
              </a:defRPr>
            </a:lvl1pPr>
            <a:lvl2pPr marL="0" marR="0" lvl="1" indent="0" algn="r" rtl="0">
              <a:spcBef>
                <a:spcPts val="0"/>
              </a:spcBef>
              <a:buNone/>
              <a:defRPr sz="700" b="0" i="0" u="none" strike="noStrike" cap="none">
                <a:solidFill>
                  <a:srgbClr val="FFFFFF"/>
                </a:solidFill>
                <a:latin typeface="Avenir"/>
                <a:ea typeface="Avenir"/>
                <a:cs typeface="Avenir"/>
                <a:sym typeface="Avenir"/>
              </a:defRPr>
            </a:lvl2pPr>
            <a:lvl3pPr marL="0" marR="0" lvl="2" indent="0" algn="r" rtl="0">
              <a:spcBef>
                <a:spcPts val="0"/>
              </a:spcBef>
              <a:buNone/>
              <a:defRPr sz="700" b="0" i="0" u="none" strike="noStrike" cap="none">
                <a:solidFill>
                  <a:srgbClr val="FFFFFF"/>
                </a:solidFill>
                <a:latin typeface="Avenir"/>
                <a:ea typeface="Avenir"/>
                <a:cs typeface="Avenir"/>
                <a:sym typeface="Avenir"/>
              </a:defRPr>
            </a:lvl3pPr>
            <a:lvl4pPr marL="0" marR="0" lvl="3" indent="0" algn="r" rtl="0">
              <a:spcBef>
                <a:spcPts val="0"/>
              </a:spcBef>
              <a:buNone/>
              <a:defRPr sz="700" b="0" i="0" u="none" strike="noStrike" cap="none">
                <a:solidFill>
                  <a:srgbClr val="FFFFFF"/>
                </a:solidFill>
                <a:latin typeface="Avenir"/>
                <a:ea typeface="Avenir"/>
                <a:cs typeface="Avenir"/>
                <a:sym typeface="Avenir"/>
              </a:defRPr>
            </a:lvl4pPr>
            <a:lvl5pPr marL="0" marR="0" lvl="4" indent="0" algn="r" rtl="0">
              <a:spcBef>
                <a:spcPts val="0"/>
              </a:spcBef>
              <a:buNone/>
              <a:defRPr sz="700" b="0" i="0" u="none" strike="noStrike" cap="none">
                <a:solidFill>
                  <a:srgbClr val="FFFFFF"/>
                </a:solidFill>
                <a:latin typeface="Avenir"/>
                <a:ea typeface="Avenir"/>
                <a:cs typeface="Avenir"/>
                <a:sym typeface="Avenir"/>
              </a:defRPr>
            </a:lvl5pPr>
            <a:lvl6pPr marL="0" marR="0" lvl="5" indent="0" algn="r" rtl="0">
              <a:spcBef>
                <a:spcPts val="0"/>
              </a:spcBef>
              <a:buNone/>
              <a:defRPr sz="700" b="0" i="0" u="none" strike="noStrike" cap="none">
                <a:solidFill>
                  <a:srgbClr val="FFFFFF"/>
                </a:solidFill>
                <a:latin typeface="Avenir"/>
                <a:ea typeface="Avenir"/>
                <a:cs typeface="Avenir"/>
                <a:sym typeface="Avenir"/>
              </a:defRPr>
            </a:lvl6pPr>
            <a:lvl7pPr marL="0" marR="0" lvl="6" indent="0" algn="r" rtl="0">
              <a:spcBef>
                <a:spcPts val="0"/>
              </a:spcBef>
              <a:buNone/>
              <a:defRPr sz="700" b="0" i="0" u="none" strike="noStrike" cap="none">
                <a:solidFill>
                  <a:srgbClr val="FFFFFF"/>
                </a:solidFill>
                <a:latin typeface="Avenir"/>
                <a:ea typeface="Avenir"/>
                <a:cs typeface="Avenir"/>
                <a:sym typeface="Avenir"/>
              </a:defRPr>
            </a:lvl7pPr>
            <a:lvl8pPr marL="0" marR="0" lvl="7" indent="0" algn="r" rtl="0">
              <a:spcBef>
                <a:spcPts val="0"/>
              </a:spcBef>
              <a:buNone/>
              <a:defRPr sz="700" b="0" i="0" u="none" strike="noStrike" cap="none">
                <a:solidFill>
                  <a:srgbClr val="FFFFFF"/>
                </a:solidFill>
                <a:latin typeface="Avenir"/>
                <a:ea typeface="Avenir"/>
                <a:cs typeface="Avenir"/>
                <a:sym typeface="Avenir"/>
              </a:defRPr>
            </a:lvl8pPr>
            <a:lvl9pPr marL="0" marR="0" lvl="8" indent="0" algn="r" rtl="0">
              <a:spcBef>
                <a:spcPts val="0"/>
              </a:spcBef>
              <a:buNone/>
              <a:defRPr sz="700" b="0" i="0" u="none" strike="noStrike" cap="none">
                <a:solidFill>
                  <a:srgbClr val="FFFFFF"/>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datasets/jessemostipak/hotel-booking-demand" TargetMode="External"/><Relationship Id="rId2" Type="http://schemas.openxmlformats.org/officeDocument/2006/relationships/hyperlink" Target="https://www.sciencedirect.com/science/article/pii/S2352340918315191" TargetMode="External"/><Relationship Id="rId1" Type="http://schemas.openxmlformats.org/officeDocument/2006/relationships/slideLayout" Target="../slideLayouts/slideLayout18.xml"/><Relationship Id="rId5" Type="http://schemas.openxmlformats.org/officeDocument/2006/relationships/image" Target="../media/image2.png"/><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1"/>
          <p:cNvSpPr txBox="1">
            <a:spLocks noGrp="1"/>
          </p:cNvSpPr>
          <p:nvPr>
            <p:ph type="ctrTitle"/>
          </p:nvPr>
        </p:nvSpPr>
        <p:spPr>
          <a:xfrm>
            <a:off x="980850" y="1595900"/>
            <a:ext cx="7182300" cy="10707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r>
              <a:rPr lang="en-GB" sz="5100" dirty="0"/>
              <a:t>Hotel Cancellation Project</a:t>
            </a:r>
            <a:endParaRPr sz="5100" dirty="0"/>
          </a:p>
        </p:txBody>
      </p:sp>
      <p:sp>
        <p:nvSpPr>
          <p:cNvPr id="175" name="Google Shape;175;p21"/>
          <p:cNvSpPr txBox="1">
            <a:spLocks noGrp="1"/>
          </p:cNvSpPr>
          <p:nvPr>
            <p:ph type="subTitle" idx="1"/>
          </p:nvPr>
        </p:nvSpPr>
        <p:spPr>
          <a:xfrm>
            <a:off x="3113902" y="2802833"/>
            <a:ext cx="5171581" cy="481044"/>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US" sz="1400" b="1" dirty="0" err="1">
                <a:solidFill>
                  <a:srgbClr val="002060"/>
                </a:solidFill>
                <a:latin typeface="Open Sans"/>
                <a:ea typeface="Open Sans"/>
                <a:cs typeface="Open Sans"/>
                <a:sym typeface="Open Sans"/>
              </a:rPr>
              <a:t>Suna</a:t>
            </a:r>
            <a:r>
              <a:rPr lang="en-US" sz="1400" b="1" dirty="0">
                <a:solidFill>
                  <a:srgbClr val="002060"/>
                </a:solidFill>
                <a:latin typeface="Open Sans"/>
                <a:ea typeface="Open Sans"/>
                <a:cs typeface="Open Sans"/>
                <a:sym typeface="Open Sans"/>
              </a:rPr>
              <a:t> Buse </a:t>
            </a:r>
            <a:r>
              <a:rPr lang="en-US" sz="1400" b="1" dirty="0" err="1">
                <a:solidFill>
                  <a:srgbClr val="002060"/>
                </a:solidFill>
                <a:latin typeface="Open Sans"/>
                <a:ea typeface="Open Sans"/>
                <a:cs typeface="Open Sans"/>
                <a:sym typeface="Open Sans"/>
              </a:rPr>
              <a:t>Agkoc</a:t>
            </a:r>
            <a:r>
              <a:rPr lang="en-US" sz="1400" b="1" dirty="0">
                <a:solidFill>
                  <a:srgbClr val="002060"/>
                </a:solidFill>
                <a:latin typeface="Open Sans"/>
                <a:ea typeface="Open Sans"/>
                <a:cs typeface="Open Sans"/>
                <a:sym typeface="Open Sans"/>
              </a:rPr>
              <a:t> </a:t>
            </a:r>
          </a:p>
        </p:txBody>
      </p:sp>
      <p:pic>
        <p:nvPicPr>
          <p:cNvPr id="177" name="Google Shape;177;p21" descr="Baruch College 2020 Commencement Experience -"/>
          <p:cNvPicPr preferRelativeResize="0"/>
          <p:nvPr/>
        </p:nvPicPr>
        <p:blipFill rotWithShape="1">
          <a:blip r:embed="rId3">
            <a:alphaModFix/>
          </a:blip>
          <a:srcRect/>
          <a:stretch/>
        </p:blipFill>
        <p:spPr>
          <a:xfrm>
            <a:off x="102575" y="4767325"/>
            <a:ext cx="985634" cy="337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414225" y="382950"/>
            <a:ext cx="8268600" cy="5550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US" dirty="0"/>
              <a:t>E</a:t>
            </a:r>
            <a:r>
              <a:rPr lang="en-US" b="0" dirty="0">
                <a:effectLst/>
              </a:rPr>
              <a:t>xploratory Data Analysis</a:t>
            </a:r>
            <a:endParaRPr dirty="0"/>
          </a:p>
        </p:txBody>
      </p:sp>
      <p:pic>
        <p:nvPicPr>
          <p:cNvPr id="198" name="Google Shape;198;p24" descr="Baruch College 2020 Commencement Experience -"/>
          <p:cNvPicPr preferRelativeResize="0"/>
          <p:nvPr/>
        </p:nvPicPr>
        <p:blipFill rotWithShape="1">
          <a:blip r:embed="rId3">
            <a:alphaModFix/>
          </a:blip>
          <a:srcRect/>
          <a:stretch/>
        </p:blipFill>
        <p:spPr>
          <a:xfrm>
            <a:off x="7963875" y="4800875"/>
            <a:ext cx="1000376" cy="342625"/>
          </a:xfrm>
          <a:prstGeom prst="rect">
            <a:avLst/>
          </a:prstGeom>
          <a:noFill/>
          <a:ln>
            <a:noFill/>
          </a:ln>
        </p:spPr>
      </p:pic>
      <p:pic>
        <p:nvPicPr>
          <p:cNvPr id="11" name="Picture 10" descr="A graph of a bar graph&#10;&#10;Description automatically generated">
            <a:extLst>
              <a:ext uri="{FF2B5EF4-FFF2-40B4-BE49-F238E27FC236}">
                <a16:creationId xmlns:a16="http://schemas.microsoft.com/office/drawing/2014/main" id="{E03C6427-0F83-CC60-3EC4-759D4577E44E}"/>
              </a:ext>
            </a:extLst>
          </p:cNvPr>
          <p:cNvPicPr>
            <a:picLocks noChangeAspect="1"/>
          </p:cNvPicPr>
          <p:nvPr/>
        </p:nvPicPr>
        <p:blipFill>
          <a:blip r:embed="rId4"/>
          <a:stretch>
            <a:fillRect/>
          </a:stretch>
        </p:blipFill>
        <p:spPr>
          <a:xfrm>
            <a:off x="4409427" y="1258455"/>
            <a:ext cx="4343823" cy="2768764"/>
          </a:xfrm>
          <a:prstGeom prst="rect">
            <a:avLst/>
          </a:prstGeom>
        </p:spPr>
      </p:pic>
      <p:pic>
        <p:nvPicPr>
          <p:cNvPr id="9" name="Picture 8" descr="A graph of a bar graph&#10;&#10;Description automatically generated">
            <a:extLst>
              <a:ext uri="{FF2B5EF4-FFF2-40B4-BE49-F238E27FC236}">
                <a16:creationId xmlns:a16="http://schemas.microsoft.com/office/drawing/2014/main" id="{84349AF7-AD64-3FCB-DCCA-B319871A398E}"/>
              </a:ext>
            </a:extLst>
          </p:cNvPr>
          <p:cNvPicPr>
            <a:picLocks noChangeAspect="1"/>
          </p:cNvPicPr>
          <p:nvPr/>
        </p:nvPicPr>
        <p:blipFill>
          <a:blip r:embed="rId5"/>
          <a:stretch>
            <a:fillRect/>
          </a:stretch>
        </p:blipFill>
        <p:spPr>
          <a:xfrm>
            <a:off x="390750" y="1258455"/>
            <a:ext cx="4181250" cy="2768764"/>
          </a:xfrm>
          <a:prstGeom prst="rect">
            <a:avLst/>
          </a:prstGeom>
        </p:spPr>
      </p:pic>
    </p:spTree>
    <p:extLst>
      <p:ext uri="{BB962C8B-B14F-4D97-AF65-F5344CB8AC3E}">
        <p14:creationId xmlns:p14="http://schemas.microsoft.com/office/powerpoint/2010/main" val="1720379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414225" y="382950"/>
            <a:ext cx="8268600" cy="5550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US" dirty="0"/>
              <a:t>E</a:t>
            </a:r>
            <a:r>
              <a:rPr lang="en-US" b="0" dirty="0">
                <a:effectLst/>
              </a:rPr>
              <a:t>xploratory Data Analysis</a:t>
            </a:r>
            <a:endParaRPr dirty="0"/>
          </a:p>
        </p:txBody>
      </p:sp>
      <p:pic>
        <p:nvPicPr>
          <p:cNvPr id="198" name="Google Shape;198;p24" descr="Baruch College 2020 Commencement Experience -"/>
          <p:cNvPicPr preferRelativeResize="0"/>
          <p:nvPr/>
        </p:nvPicPr>
        <p:blipFill rotWithShape="1">
          <a:blip r:embed="rId3">
            <a:alphaModFix/>
          </a:blip>
          <a:srcRect/>
          <a:stretch/>
        </p:blipFill>
        <p:spPr>
          <a:xfrm>
            <a:off x="7963875" y="4800875"/>
            <a:ext cx="1000376" cy="342625"/>
          </a:xfrm>
          <a:prstGeom prst="rect">
            <a:avLst/>
          </a:prstGeom>
          <a:noFill/>
          <a:ln>
            <a:noFill/>
          </a:ln>
        </p:spPr>
      </p:pic>
      <p:pic>
        <p:nvPicPr>
          <p:cNvPr id="13" name="Picture 12" descr="A screenshot of a graph&#10;&#10;Description automatically generated">
            <a:extLst>
              <a:ext uri="{FF2B5EF4-FFF2-40B4-BE49-F238E27FC236}">
                <a16:creationId xmlns:a16="http://schemas.microsoft.com/office/drawing/2014/main" id="{260D4DA1-2689-3AD8-9D9E-0386C4A6F59A}"/>
              </a:ext>
            </a:extLst>
          </p:cNvPr>
          <p:cNvPicPr>
            <a:picLocks noChangeAspect="1"/>
          </p:cNvPicPr>
          <p:nvPr/>
        </p:nvPicPr>
        <p:blipFill>
          <a:blip r:embed="rId4"/>
          <a:stretch>
            <a:fillRect/>
          </a:stretch>
        </p:blipFill>
        <p:spPr>
          <a:xfrm>
            <a:off x="4455067" y="1029465"/>
            <a:ext cx="4321658" cy="3679895"/>
          </a:xfrm>
          <a:prstGeom prst="rect">
            <a:avLst/>
          </a:prstGeom>
        </p:spPr>
      </p:pic>
      <p:pic>
        <p:nvPicPr>
          <p:cNvPr id="15" name="Picture 14" descr="A graph of different colored squares&#10;&#10;Description automatically generated">
            <a:extLst>
              <a:ext uri="{FF2B5EF4-FFF2-40B4-BE49-F238E27FC236}">
                <a16:creationId xmlns:a16="http://schemas.microsoft.com/office/drawing/2014/main" id="{4210FE80-D296-B9F4-1C96-8888424E4CA6}"/>
              </a:ext>
            </a:extLst>
          </p:cNvPr>
          <p:cNvPicPr>
            <a:picLocks noChangeAspect="1"/>
          </p:cNvPicPr>
          <p:nvPr/>
        </p:nvPicPr>
        <p:blipFill>
          <a:blip r:embed="rId5"/>
          <a:stretch>
            <a:fillRect/>
          </a:stretch>
        </p:blipFill>
        <p:spPr>
          <a:xfrm>
            <a:off x="369053" y="1029465"/>
            <a:ext cx="4086014" cy="3478015"/>
          </a:xfrm>
          <a:prstGeom prst="rect">
            <a:avLst/>
          </a:prstGeom>
        </p:spPr>
      </p:pic>
    </p:spTree>
    <p:extLst>
      <p:ext uri="{BB962C8B-B14F-4D97-AF65-F5344CB8AC3E}">
        <p14:creationId xmlns:p14="http://schemas.microsoft.com/office/powerpoint/2010/main" val="3218027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2"/>
          <p:cNvSpPr txBox="1">
            <a:spLocks noGrp="1"/>
          </p:cNvSpPr>
          <p:nvPr>
            <p:ph type="title"/>
          </p:nvPr>
        </p:nvSpPr>
        <p:spPr>
          <a:xfrm>
            <a:off x="628650" y="510778"/>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chemeClr val="dk1"/>
              </a:buClr>
              <a:buSzPts val="1100"/>
              <a:buFont typeface="Arial"/>
              <a:buNone/>
            </a:pPr>
            <a:r>
              <a:rPr lang="en-GB" dirty="0"/>
              <a:t>Model Building </a:t>
            </a:r>
            <a:endParaRPr dirty="0"/>
          </a:p>
        </p:txBody>
      </p:sp>
      <p:sp>
        <p:nvSpPr>
          <p:cNvPr id="266" name="Google Shape;266;p32"/>
          <p:cNvSpPr txBox="1">
            <a:spLocks noGrp="1"/>
          </p:cNvSpPr>
          <p:nvPr>
            <p:ph type="body" idx="1"/>
          </p:nvPr>
        </p:nvSpPr>
        <p:spPr>
          <a:xfrm>
            <a:off x="754619" y="1388837"/>
            <a:ext cx="7373505" cy="2947068"/>
          </a:xfrm>
          <a:prstGeom prst="rect">
            <a:avLst/>
          </a:prstGeom>
        </p:spPr>
        <p:txBody>
          <a:bodyPr spcFirstLastPara="1" wrap="square" lIns="68575" tIns="34275" rIns="68575" bIns="34275" anchor="t" anchorCtr="0">
            <a:normAutofit fontScale="77500" lnSpcReduction="20000"/>
          </a:bodyPr>
          <a:lstStyle/>
          <a:p>
            <a:pPr marL="0" lvl="0" indent="0" algn="l" rtl="0">
              <a:spcBef>
                <a:spcPts val="800"/>
              </a:spcBef>
              <a:spcAft>
                <a:spcPts val="0"/>
              </a:spcAft>
              <a:buNone/>
            </a:pPr>
            <a:r>
              <a:rPr lang="en-US" sz="1729" b="1" dirty="0">
                <a:solidFill>
                  <a:srgbClr val="002060"/>
                </a:solidFill>
                <a:latin typeface="Open Sans" panose="020B0606030504020204" pitchFamily="34" charset="0"/>
                <a:ea typeface="Open Sans" panose="020B0606030504020204" pitchFamily="34" charset="0"/>
                <a:cs typeface="Open Sans" panose="020B0606030504020204" pitchFamily="34" charset="0"/>
              </a:rPr>
              <a:t>Classification Models:</a:t>
            </a:r>
            <a:endParaRPr sz="1729" b="1" dirty="0">
              <a:solidFill>
                <a:srgbClr val="002060"/>
              </a:solidFill>
              <a:latin typeface="Open Sans" panose="020B0606030504020204" pitchFamily="34" charset="0"/>
              <a:ea typeface="Open Sans" panose="020B0606030504020204" pitchFamily="34" charset="0"/>
              <a:cs typeface="Open Sans" panose="020B0606030504020204" pitchFamily="34" charset="0"/>
            </a:endParaRPr>
          </a:p>
          <a:p>
            <a:pPr marL="457200" lvl="0" indent="-292975" algn="l" rtl="0">
              <a:lnSpc>
                <a:spcPct val="170000"/>
              </a:lnSpc>
              <a:spcBef>
                <a:spcPts val="0"/>
              </a:spcBef>
              <a:spcAft>
                <a:spcPts val="0"/>
              </a:spcAft>
              <a:buSzPct val="100000"/>
              <a:buChar char="❖"/>
            </a:pPr>
            <a:r>
              <a:rPr lang="en-GB" sz="1500" dirty="0">
                <a:solidFill>
                  <a:srgbClr val="002060"/>
                </a:solidFill>
                <a:latin typeface="Open Sans" panose="020B0606030504020204" pitchFamily="34" charset="0"/>
                <a:ea typeface="Open Sans" panose="020B0606030504020204" pitchFamily="34" charset="0"/>
                <a:cs typeface="Open Sans" panose="020B0606030504020204" pitchFamily="34" charset="0"/>
              </a:rPr>
              <a:t>Logistic Regression</a:t>
            </a:r>
          </a:p>
          <a:p>
            <a:pPr marL="457200" lvl="0" indent="-292975" algn="l" rtl="0">
              <a:lnSpc>
                <a:spcPct val="170000"/>
              </a:lnSpc>
              <a:spcBef>
                <a:spcPts val="0"/>
              </a:spcBef>
              <a:spcAft>
                <a:spcPts val="0"/>
              </a:spcAft>
              <a:buSzPct val="100000"/>
              <a:buChar char="❖"/>
            </a:pPr>
            <a:r>
              <a:rPr lang="en-GB" sz="1500" dirty="0">
                <a:solidFill>
                  <a:srgbClr val="002060"/>
                </a:solidFill>
                <a:latin typeface="Open Sans" panose="020B0606030504020204" pitchFamily="34" charset="0"/>
                <a:ea typeface="Open Sans" panose="020B0606030504020204" pitchFamily="34" charset="0"/>
                <a:cs typeface="Open Sans" panose="020B0606030504020204" pitchFamily="34" charset="0"/>
              </a:rPr>
              <a:t>Decision Tree</a:t>
            </a:r>
          </a:p>
          <a:p>
            <a:pPr marL="457200" lvl="0" indent="-292975" algn="l" rtl="0">
              <a:lnSpc>
                <a:spcPct val="170000"/>
              </a:lnSpc>
              <a:spcBef>
                <a:spcPts val="0"/>
              </a:spcBef>
              <a:spcAft>
                <a:spcPts val="0"/>
              </a:spcAft>
              <a:buSzPct val="100000"/>
              <a:buChar char="❖"/>
            </a:pPr>
            <a:r>
              <a:rPr lang="en-GB" sz="1500" dirty="0">
                <a:solidFill>
                  <a:srgbClr val="002060"/>
                </a:solidFill>
                <a:latin typeface="Open Sans" panose="020B0606030504020204" pitchFamily="34" charset="0"/>
                <a:ea typeface="Open Sans" panose="020B0606030504020204" pitchFamily="34" charset="0"/>
                <a:cs typeface="Open Sans" panose="020B0606030504020204" pitchFamily="34" charset="0"/>
              </a:rPr>
              <a:t>Random Forest </a:t>
            </a:r>
          </a:p>
          <a:p>
            <a:pPr marL="457200" lvl="0" indent="-292975" algn="l" rtl="0">
              <a:spcBef>
                <a:spcPts val="0"/>
              </a:spcBef>
              <a:spcAft>
                <a:spcPts val="0"/>
              </a:spcAft>
              <a:buSzPct val="100000"/>
              <a:buChar char="❖"/>
            </a:pPr>
            <a:endParaRPr lang="en-GB" sz="1308" b="1" dirty="0">
              <a:latin typeface="Open Sans" panose="020B0606030504020204" pitchFamily="34" charset="0"/>
              <a:ea typeface="Open Sans" panose="020B0606030504020204" pitchFamily="34" charset="0"/>
              <a:cs typeface="Open Sans" panose="020B0606030504020204" pitchFamily="34" charset="0"/>
            </a:endParaRPr>
          </a:p>
          <a:p>
            <a:pPr marL="164225" lvl="0" indent="0" algn="l" rtl="0">
              <a:spcBef>
                <a:spcPts val="0"/>
              </a:spcBef>
              <a:spcAft>
                <a:spcPts val="0"/>
              </a:spcAft>
              <a:buSzPct val="100000"/>
              <a:buNone/>
            </a:pPr>
            <a:r>
              <a:rPr lang="en-GB" sz="1758" b="1" dirty="0">
                <a:solidFill>
                  <a:srgbClr val="002060"/>
                </a:solidFill>
                <a:latin typeface="Open Sans" panose="020B0606030504020204" pitchFamily="34" charset="0"/>
                <a:ea typeface="Open Sans" panose="020B0606030504020204" pitchFamily="34" charset="0"/>
                <a:cs typeface="Open Sans" panose="020B0606030504020204" pitchFamily="34" charset="0"/>
              </a:rPr>
              <a:t>Key Points: </a:t>
            </a:r>
            <a:endParaRPr sz="1758" b="1" dirty="0">
              <a:solidFill>
                <a:srgbClr val="002060"/>
              </a:solidFill>
              <a:latin typeface="Open Sans" panose="020B0606030504020204" pitchFamily="34" charset="0"/>
              <a:ea typeface="Open Sans" panose="020B0606030504020204" pitchFamily="34" charset="0"/>
              <a:cs typeface="Open Sans" panose="020B0606030504020204" pitchFamily="34" charset="0"/>
            </a:endParaRPr>
          </a:p>
          <a:p>
            <a:pPr marL="457200" lvl="0" indent="-297497" algn="l" rtl="0">
              <a:spcBef>
                <a:spcPts val="800"/>
              </a:spcBef>
              <a:spcAft>
                <a:spcPts val="0"/>
              </a:spcAft>
              <a:buSzPct val="100000"/>
              <a:buChar char="❖"/>
            </a:pPr>
            <a:r>
              <a:rPr lang="en-GB" sz="1500" dirty="0">
                <a:solidFill>
                  <a:srgbClr val="002060"/>
                </a:solidFill>
                <a:latin typeface="Open Sans" panose="020B0606030504020204" pitchFamily="34" charset="0"/>
                <a:ea typeface="Open Sans" panose="020B0606030504020204" pitchFamily="34" charset="0"/>
                <a:cs typeface="Open Sans" panose="020B0606030504020204" pitchFamily="34" charset="0"/>
              </a:rPr>
              <a:t>Split the Train/Test data by 80:20 ratio</a:t>
            </a:r>
          </a:p>
          <a:p>
            <a:pPr marL="457200" lvl="0" indent="-297497" algn="l" rtl="0">
              <a:spcBef>
                <a:spcPts val="800"/>
              </a:spcBef>
              <a:spcAft>
                <a:spcPts val="0"/>
              </a:spcAft>
              <a:buSzPct val="100000"/>
              <a:buChar char="❖"/>
            </a:pPr>
            <a:r>
              <a:rPr lang="en-GB" sz="1500" dirty="0">
                <a:solidFill>
                  <a:srgbClr val="002060"/>
                </a:solidFill>
                <a:latin typeface="Open Sans" panose="020B0606030504020204" pitchFamily="34" charset="0"/>
                <a:ea typeface="Open Sans" panose="020B0606030504020204" pitchFamily="34" charset="0"/>
                <a:cs typeface="Open Sans" panose="020B0606030504020204" pitchFamily="34" charset="0"/>
              </a:rPr>
              <a:t>Shuffle the dataset</a:t>
            </a:r>
          </a:p>
          <a:p>
            <a:pPr marL="457200" lvl="0" indent="-297497" algn="l" rtl="0">
              <a:spcBef>
                <a:spcPts val="800"/>
              </a:spcBef>
              <a:spcAft>
                <a:spcPts val="0"/>
              </a:spcAft>
              <a:buSzPct val="100000"/>
              <a:buChar char="❖"/>
            </a:pPr>
            <a:r>
              <a:rPr lang="en-GB" sz="1500" dirty="0">
                <a:solidFill>
                  <a:srgbClr val="002060"/>
                </a:solidFill>
                <a:latin typeface="Open Sans" panose="020B0606030504020204" pitchFamily="34" charset="0"/>
                <a:ea typeface="Open Sans" panose="020B0606030504020204" pitchFamily="34" charset="0"/>
                <a:cs typeface="Open Sans" panose="020B0606030504020204" pitchFamily="34" charset="0"/>
              </a:rPr>
              <a:t>Randomization</a:t>
            </a:r>
          </a:p>
          <a:p>
            <a:pPr marL="457200" lvl="0" indent="-297497" algn="l" rtl="0">
              <a:spcBef>
                <a:spcPts val="800"/>
              </a:spcBef>
              <a:spcAft>
                <a:spcPts val="0"/>
              </a:spcAft>
              <a:buSzPct val="100000"/>
              <a:buChar char="❖"/>
            </a:pPr>
            <a:r>
              <a:rPr lang="en-GB" sz="1500" dirty="0">
                <a:solidFill>
                  <a:srgbClr val="002060"/>
                </a:solidFill>
                <a:latin typeface="Open Sans" panose="020B0606030504020204" pitchFamily="34" charset="0"/>
                <a:ea typeface="Open Sans" panose="020B0606030504020204" pitchFamily="34" charset="0"/>
                <a:cs typeface="Open Sans" panose="020B0606030504020204" pitchFamily="34" charset="0"/>
              </a:rPr>
              <a:t>Cross Validation (10</a:t>
            </a:r>
            <a:r>
              <a:rPr lang="en-GB" sz="1500" baseline="30000" dirty="0">
                <a:solidFill>
                  <a:srgbClr val="002060"/>
                </a:solidFill>
                <a:latin typeface="Open Sans" panose="020B0606030504020204" pitchFamily="34" charset="0"/>
                <a:ea typeface="Open Sans" panose="020B0606030504020204" pitchFamily="34" charset="0"/>
                <a:cs typeface="Open Sans" panose="020B0606030504020204" pitchFamily="34" charset="0"/>
              </a:rPr>
              <a:t>th</a:t>
            </a:r>
            <a:r>
              <a:rPr lang="en-GB" sz="1500" dirty="0">
                <a:solidFill>
                  <a:srgbClr val="002060"/>
                </a:solidFill>
                <a:latin typeface="Open Sans" panose="020B0606030504020204" pitchFamily="34" charset="0"/>
                <a:ea typeface="Open Sans" panose="020B0606030504020204" pitchFamily="34" charset="0"/>
                <a:cs typeface="Open Sans" panose="020B0606030504020204" pitchFamily="34" charset="0"/>
              </a:rPr>
              <a:t> Fold)</a:t>
            </a:r>
          </a:p>
          <a:p>
            <a:pPr marL="457200" lvl="0" indent="-297497" algn="l" rtl="0">
              <a:spcBef>
                <a:spcPts val="800"/>
              </a:spcBef>
              <a:spcAft>
                <a:spcPts val="0"/>
              </a:spcAft>
              <a:buSzPct val="100000"/>
              <a:buChar char="❖"/>
            </a:pPr>
            <a:r>
              <a:rPr lang="en-GB" sz="1500" dirty="0">
                <a:solidFill>
                  <a:srgbClr val="002060"/>
                </a:solidFill>
                <a:latin typeface="Open Sans" panose="020B0606030504020204" pitchFamily="34" charset="0"/>
                <a:ea typeface="Open Sans" panose="020B0606030504020204" pitchFamily="34" charset="0"/>
                <a:cs typeface="Open Sans" panose="020B0606030504020204" pitchFamily="34" charset="0"/>
              </a:rPr>
              <a:t>Hyperparameter Tuning</a:t>
            </a:r>
            <a:endParaRPr sz="1500" dirty="0">
              <a:solidFill>
                <a:srgbClr val="00206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Google Shape;198;p24" descr="Baruch College 2020 Commencement Experience -">
            <a:extLst>
              <a:ext uri="{FF2B5EF4-FFF2-40B4-BE49-F238E27FC236}">
                <a16:creationId xmlns:a16="http://schemas.microsoft.com/office/drawing/2014/main" id="{18D2ACB5-284A-2F34-7361-F40BBBEBE82C}"/>
              </a:ext>
            </a:extLst>
          </p:cNvPr>
          <p:cNvPicPr preferRelativeResize="0"/>
          <p:nvPr/>
        </p:nvPicPr>
        <p:blipFill rotWithShape="1">
          <a:blip r:embed="rId3">
            <a:alphaModFix/>
          </a:blip>
          <a:srcRect/>
          <a:stretch/>
        </p:blipFill>
        <p:spPr>
          <a:xfrm>
            <a:off x="7963875" y="4800875"/>
            <a:ext cx="1000376" cy="342625"/>
          </a:xfrm>
          <a:prstGeom prst="rect">
            <a:avLst/>
          </a:prstGeom>
          <a:noFill/>
          <a:ln>
            <a:noFill/>
          </a:ln>
        </p:spPr>
      </p:pic>
      <p:pic>
        <p:nvPicPr>
          <p:cNvPr id="6" name="Picture 5" descr="A red cylinder with blue and red circles and balls&#10;&#10;Description automatically generated">
            <a:extLst>
              <a:ext uri="{FF2B5EF4-FFF2-40B4-BE49-F238E27FC236}">
                <a16:creationId xmlns:a16="http://schemas.microsoft.com/office/drawing/2014/main" id="{A5E45DEE-5C50-2DEB-60C9-7132484DDBE0}"/>
              </a:ext>
            </a:extLst>
          </p:cNvPr>
          <p:cNvPicPr>
            <a:picLocks noChangeAspect="1"/>
          </p:cNvPicPr>
          <p:nvPr/>
        </p:nvPicPr>
        <p:blipFill>
          <a:blip r:embed="rId4"/>
          <a:stretch>
            <a:fillRect/>
          </a:stretch>
        </p:blipFill>
        <p:spPr>
          <a:xfrm>
            <a:off x="5855256" y="588936"/>
            <a:ext cx="1301647" cy="1782226"/>
          </a:xfrm>
          <a:prstGeom prst="rect">
            <a:avLst/>
          </a:prstGeom>
        </p:spPr>
      </p:pic>
      <p:pic>
        <p:nvPicPr>
          <p:cNvPr id="8" name="Picture 7" descr="A diagram of a performance&#10;&#10;Description automatically generated">
            <a:extLst>
              <a:ext uri="{FF2B5EF4-FFF2-40B4-BE49-F238E27FC236}">
                <a16:creationId xmlns:a16="http://schemas.microsoft.com/office/drawing/2014/main" id="{9D619AB4-D835-9047-7E0D-29D64ABC3F18}"/>
              </a:ext>
            </a:extLst>
          </p:cNvPr>
          <p:cNvPicPr>
            <a:picLocks noChangeAspect="1"/>
          </p:cNvPicPr>
          <p:nvPr/>
        </p:nvPicPr>
        <p:blipFill>
          <a:blip r:embed="rId5"/>
          <a:stretch>
            <a:fillRect/>
          </a:stretch>
        </p:blipFill>
        <p:spPr>
          <a:xfrm>
            <a:off x="4830513" y="2499178"/>
            <a:ext cx="3893933" cy="2227610"/>
          </a:xfrm>
          <a:prstGeom prst="rect">
            <a:avLst/>
          </a:prstGeom>
        </p:spPr>
      </p:pic>
    </p:spTree>
    <p:extLst>
      <p:ext uri="{BB962C8B-B14F-4D97-AF65-F5344CB8AC3E}">
        <p14:creationId xmlns:p14="http://schemas.microsoft.com/office/powerpoint/2010/main" val="3446261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txBox="1">
            <a:spLocks noGrp="1"/>
          </p:cNvSpPr>
          <p:nvPr>
            <p:ph type="title"/>
          </p:nvPr>
        </p:nvSpPr>
        <p:spPr>
          <a:xfrm>
            <a:off x="459216" y="357890"/>
            <a:ext cx="7620000" cy="8967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GB" dirty="0"/>
              <a:t>Model Comparison</a:t>
            </a:r>
            <a:endParaRPr dirty="0"/>
          </a:p>
        </p:txBody>
      </p:sp>
      <p:sp>
        <p:nvSpPr>
          <p:cNvPr id="6" name="Rounded Rectangle 5">
            <a:extLst>
              <a:ext uri="{FF2B5EF4-FFF2-40B4-BE49-F238E27FC236}">
                <a16:creationId xmlns:a16="http://schemas.microsoft.com/office/drawing/2014/main" id="{3E63D4F4-883D-CBBF-6D00-328E8191959B}"/>
              </a:ext>
            </a:extLst>
          </p:cNvPr>
          <p:cNvSpPr/>
          <p:nvPr/>
        </p:nvSpPr>
        <p:spPr>
          <a:xfrm>
            <a:off x="788670" y="1251175"/>
            <a:ext cx="2057400" cy="497615"/>
          </a:xfrm>
          <a:prstGeom prst="roundRect">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Logistic Regression</a:t>
            </a:r>
          </a:p>
        </p:txBody>
      </p:sp>
      <p:pic>
        <p:nvPicPr>
          <p:cNvPr id="4098" name="Picture 2">
            <a:extLst>
              <a:ext uri="{FF2B5EF4-FFF2-40B4-BE49-F238E27FC236}">
                <a16:creationId xmlns:a16="http://schemas.microsoft.com/office/drawing/2014/main" id="{FCB23DDB-6DD1-A492-8148-AA6D79CCC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16" y="1874520"/>
            <a:ext cx="2487708" cy="1748790"/>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D1FBF5F4-AF63-4512-8E68-89EF5A4842AB}"/>
              </a:ext>
            </a:extLst>
          </p:cNvPr>
          <p:cNvSpPr/>
          <p:nvPr/>
        </p:nvSpPr>
        <p:spPr>
          <a:xfrm>
            <a:off x="3543300" y="1251175"/>
            <a:ext cx="2057400" cy="497615"/>
          </a:xfrm>
          <a:prstGeom prst="roundRect">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r>
              <a:rPr lang="en-US" i="0" u="none" strike="noStrike" dirty="0">
                <a:solidFill>
                  <a:srgbClr val="FFFFFF"/>
                </a:solidFill>
                <a:effectLst/>
                <a:latin typeface="Arial" panose="020B0604020202020204" pitchFamily="34" charset="0"/>
              </a:rPr>
              <a:t>Decision Tree</a:t>
            </a:r>
            <a:endParaRPr lang="en-US" dirty="0">
              <a:effectLst/>
            </a:endParaRPr>
          </a:p>
        </p:txBody>
      </p:sp>
      <p:pic>
        <p:nvPicPr>
          <p:cNvPr id="4100" name="Picture 4">
            <a:extLst>
              <a:ext uri="{FF2B5EF4-FFF2-40B4-BE49-F238E27FC236}">
                <a16:creationId xmlns:a16="http://schemas.microsoft.com/office/drawing/2014/main" id="{A381D460-B285-101A-AC79-7673A0845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7090" y="1962531"/>
            <a:ext cx="2304785" cy="1572768"/>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B1032D95-840D-0254-68BA-B41EB7F30EB1}"/>
              </a:ext>
            </a:extLst>
          </p:cNvPr>
          <p:cNvSpPr/>
          <p:nvPr/>
        </p:nvSpPr>
        <p:spPr>
          <a:xfrm>
            <a:off x="6351270" y="1251174"/>
            <a:ext cx="2057400" cy="497615"/>
          </a:xfrm>
          <a:prstGeom prst="roundRect">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Random Forest</a:t>
            </a:r>
          </a:p>
        </p:txBody>
      </p:sp>
      <p:pic>
        <p:nvPicPr>
          <p:cNvPr id="4104" name="Picture 8">
            <a:extLst>
              <a:ext uri="{FF2B5EF4-FFF2-40B4-BE49-F238E27FC236}">
                <a16:creationId xmlns:a16="http://schemas.microsoft.com/office/drawing/2014/main" id="{D0503612-2105-2892-84D9-EE50C94958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2041" y="1962531"/>
            <a:ext cx="2135858" cy="15727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231B246-2E01-9D87-FCB0-16369AEB44F2}"/>
              </a:ext>
            </a:extLst>
          </p:cNvPr>
          <p:cNvSpPr txBox="1"/>
          <p:nvPr/>
        </p:nvSpPr>
        <p:spPr>
          <a:xfrm>
            <a:off x="1028700" y="3642168"/>
            <a:ext cx="4572000" cy="1384995"/>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Arial" panose="020B0604020202020204" pitchFamily="34" charset="0"/>
              </a:rPr>
              <a:t>Accuracy : 0.81  </a:t>
            </a:r>
            <a:endParaRPr lang="en-US" b="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Precision : 0.80         </a:t>
            </a:r>
            <a:endParaRPr lang="en-US" b="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Recall : 0.93    </a:t>
            </a:r>
            <a:endParaRPr lang="en-US" b="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F1 : 0.86 </a:t>
            </a:r>
            <a:endParaRPr lang="en-US" b="0" dirty="0">
              <a:effectLst/>
            </a:endParaRPr>
          </a:p>
          <a:p>
            <a:br>
              <a:rPr lang="en-US" b="0" dirty="0">
                <a:effectLst/>
              </a:rPr>
            </a:br>
            <a:endParaRPr lang="en-US" dirty="0"/>
          </a:p>
        </p:txBody>
      </p:sp>
      <p:sp>
        <p:nvSpPr>
          <p:cNvPr id="14" name="TextBox 13">
            <a:extLst>
              <a:ext uri="{FF2B5EF4-FFF2-40B4-BE49-F238E27FC236}">
                <a16:creationId xmlns:a16="http://schemas.microsoft.com/office/drawing/2014/main" id="{B7D04174-3455-13D0-FCB7-81BA43815288}"/>
              </a:ext>
            </a:extLst>
          </p:cNvPr>
          <p:cNvSpPr txBox="1"/>
          <p:nvPr/>
        </p:nvSpPr>
        <p:spPr>
          <a:xfrm>
            <a:off x="3911078" y="3595877"/>
            <a:ext cx="4572000" cy="1384995"/>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Arial" panose="020B0604020202020204" pitchFamily="34" charset="0"/>
              </a:rPr>
              <a:t>Accuracy : 0.82 </a:t>
            </a:r>
            <a:endParaRPr lang="en-US" b="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Precision : 0.84         </a:t>
            </a:r>
            <a:endParaRPr lang="en-US" b="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Recall : 0.89    </a:t>
            </a:r>
            <a:endParaRPr lang="en-US" b="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F1 : 0.86 </a:t>
            </a:r>
            <a:endParaRPr lang="en-US" b="0" dirty="0">
              <a:effectLst/>
            </a:endParaRPr>
          </a:p>
          <a:p>
            <a:br>
              <a:rPr lang="en-US" b="0" dirty="0">
                <a:effectLst/>
              </a:rPr>
            </a:br>
            <a:endParaRPr lang="en-US" dirty="0"/>
          </a:p>
        </p:txBody>
      </p:sp>
      <p:sp>
        <p:nvSpPr>
          <p:cNvPr id="18" name="TextBox 17">
            <a:extLst>
              <a:ext uri="{FF2B5EF4-FFF2-40B4-BE49-F238E27FC236}">
                <a16:creationId xmlns:a16="http://schemas.microsoft.com/office/drawing/2014/main" id="{22AAFAFA-183A-C953-E12A-3CD45551822E}"/>
              </a:ext>
            </a:extLst>
          </p:cNvPr>
          <p:cNvSpPr txBox="1"/>
          <p:nvPr/>
        </p:nvSpPr>
        <p:spPr>
          <a:xfrm>
            <a:off x="6564854" y="3561015"/>
            <a:ext cx="4572000" cy="1384995"/>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Arial" panose="020B0604020202020204" pitchFamily="34" charset="0"/>
              </a:rPr>
              <a:t>Accuracy : 0.86  </a:t>
            </a:r>
            <a:endParaRPr lang="en-US" b="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Precision : 0.88         </a:t>
            </a:r>
            <a:endParaRPr lang="en-US" b="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Recall : 0.89   </a:t>
            </a:r>
            <a:endParaRPr lang="en-US" b="0" dirty="0">
              <a:effectLst/>
            </a:endParaRPr>
          </a:p>
          <a:p>
            <a:pPr rtl="0">
              <a:spcBef>
                <a:spcPts val="0"/>
              </a:spcBef>
              <a:spcAft>
                <a:spcPts val="0"/>
              </a:spcAft>
            </a:pPr>
            <a:r>
              <a:rPr lang="en-US" sz="1400" b="0" i="0" u="none" strike="noStrike" dirty="0">
                <a:solidFill>
                  <a:srgbClr val="000000"/>
                </a:solidFill>
                <a:effectLst/>
                <a:latin typeface="Arial" panose="020B0604020202020204" pitchFamily="34" charset="0"/>
              </a:rPr>
              <a:t>F1 : 0.88</a:t>
            </a:r>
            <a:endParaRPr lang="en-US" b="0" dirty="0">
              <a:effectLst/>
            </a:endParaRPr>
          </a:p>
          <a:p>
            <a:br>
              <a:rPr lang="en-US" b="0" dirty="0">
                <a:effectLst/>
              </a:rPr>
            </a:br>
            <a:endParaRPr lang="en-US" dirty="0"/>
          </a:p>
        </p:txBody>
      </p:sp>
      <p:pic>
        <p:nvPicPr>
          <p:cNvPr id="19" name="Google Shape;198;p24" descr="Baruch College 2020 Commencement Experience -">
            <a:extLst>
              <a:ext uri="{FF2B5EF4-FFF2-40B4-BE49-F238E27FC236}">
                <a16:creationId xmlns:a16="http://schemas.microsoft.com/office/drawing/2014/main" id="{555A14CF-D253-AB88-C830-6867ED6C9452}"/>
              </a:ext>
            </a:extLst>
          </p:cNvPr>
          <p:cNvPicPr preferRelativeResize="0"/>
          <p:nvPr/>
        </p:nvPicPr>
        <p:blipFill rotWithShape="1">
          <a:blip r:embed="rId6">
            <a:alphaModFix/>
          </a:blip>
          <a:srcRect/>
          <a:stretch/>
        </p:blipFill>
        <p:spPr>
          <a:xfrm>
            <a:off x="7963875" y="4800875"/>
            <a:ext cx="1000376" cy="342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60" name="Google Shape;260;p31"/>
          <p:cNvSpPr txBox="1"/>
          <p:nvPr/>
        </p:nvSpPr>
        <p:spPr>
          <a:xfrm>
            <a:off x="343659" y="299692"/>
            <a:ext cx="5110831" cy="646300"/>
          </a:xfrm>
          <a:prstGeom prst="rect">
            <a:avLst/>
          </a:prstGeom>
          <a:noFill/>
          <a:ln>
            <a:noFill/>
          </a:ln>
        </p:spPr>
        <p:txBody>
          <a:bodyPr spcFirstLastPara="1" wrap="square" lIns="91425" tIns="91425" rIns="91425" bIns="91425" anchor="t" anchorCtr="0">
            <a:spAutoFit/>
          </a:bodyPr>
          <a:lstStyle/>
          <a:p>
            <a:pPr rtl="0">
              <a:spcBef>
                <a:spcPts val="0"/>
              </a:spcBef>
              <a:spcAft>
                <a:spcPts val="0"/>
              </a:spcAft>
            </a:pPr>
            <a:r>
              <a:rPr lang="en-US" sz="3000" dirty="0">
                <a:solidFill>
                  <a:schemeClr val="accent2"/>
                </a:solidFill>
                <a:latin typeface="EB Garamond"/>
                <a:ea typeface="EB Garamond"/>
              </a:rPr>
              <a:t>Error </a:t>
            </a:r>
            <a:r>
              <a:rPr lang="en-US" sz="3000" dirty="0">
                <a:solidFill>
                  <a:schemeClr val="accent2"/>
                </a:solidFill>
                <a:latin typeface="EB Garamond"/>
                <a:ea typeface="EB Garamond"/>
                <a:sym typeface="EB Garamond"/>
              </a:rPr>
              <a:t>Term</a:t>
            </a:r>
            <a:r>
              <a:rPr lang="en-US" sz="3000" dirty="0">
                <a:solidFill>
                  <a:schemeClr val="accent2"/>
                </a:solidFill>
                <a:latin typeface="EB Garamond"/>
                <a:ea typeface="EB Garamond"/>
              </a:rPr>
              <a:t> and Tuning </a:t>
            </a:r>
          </a:p>
        </p:txBody>
      </p:sp>
      <p:sp>
        <p:nvSpPr>
          <p:cNvPr id="9" name="TextBox 8">
            <a:extLst>
              <a:ext uri="{FF2B5EF4-FFF2-40B4-BE49-F238E27FC236}">
                <a16:creationId xmlns:a16="http://schemas.microsoft.com/office/drawing/2014/main" id="{FBBEDA49-F78A-4FF7-973F-925030FD2F16}"/>
              </a:ext>
            </a:extLst>
          </p:cNvPr>
          <p:cNvSpPr txBox="1"/>
          <p:nvPr/>
        </p:nvSpPr>
        <p:spPr>
          <a:xfrm>
            <a:off x="613075" y="1075420"/>
            <a:ext cx="4572000" cy="738664"/>
          </a:xfrm>
          <a:prstGeom prst="rect">
            <a:avLst/>
          </a:prstGeom>
          <a:noFill/>
        </p:spPr>
        <p:txBody>
          <a:bodyPr wrap="square">
            <a:spAutoFit/>
          </a:bodyPr>
          <a:lstStyle/>
          <a:p>
            <a:pPr rtl="0">
              <a:spcBef>
                <a:spcPts val="0"/>
              </a:spcBef>
              <a:spcAft>
                <a:spcPts val="0"/>
              </a:spcAft>
            </a:pPr>
            <a:r>
              <a:rPr lang="en-US" sz="1400" b="1" i="0" u="none" strike="noStrike" dirty="0">
                <a:solidFill>
                  <a:srgbClr val="000000"/>
                </a:solidFill>
                <a:effectLst/>
                <a:latin typeface="Arial" panose="020B0604020202020204" pitchFamily="34" charset="0"/>
              </a:rPr>
              <a:t>Decision Tree X-</a:t>
            </a:r>
            <a:r>
              <a:rPr lang="en-US" sz="1400" b="1" i="0" u="none" strike="noStrike" dirty="0" err="1">
                <a:solidFill>
                  <a:srgbClr val="000000"/>
                </a:solidFill>
                <a:effectLst/>
                <a:latin typeface="Arial" panose="020B0604020202020204" pitchFamily="34" charset="0"/>
              </a:rPr>
              <a:t>val</a:t>
            </a:r>
            <a:r>
              <a:rPr lang="en-US" sz="1400" b="1" i="0" u="none" strike="noStrike" dirty="0">
                <a:solidFill>
                  <a:srgbClr val="000000"/>
                </a:solidFill>
                <a:effectLst/>
                <a:latin typeface="Arial" panose="020B0604020202020204" pitchFamily="34" charset="0"/>
              </a:rPr>
              <a:t> Relative Error</a:t>
            </a:r>
            <a:endParaRPr lang="en-US" b="0" dirty="0">
              <a:effectLst/>
            </a:endParaRPr>
          </a:p>
          <a:p>
            <a:br>
              <a:rPr lang="en-US" dirty="0"/>
            </a:br>
            <a:endParaRPr lang="en-US" dirty="0"/>
          </a:p>
        </p:txBody>
      </p:sp>
      <p:pic>
        <p:nvPicPr>
          <p:cNvPr id="5128" name="Picture 8">
            <a:extLst>
              <a:ext uri="{FF2B5EF4-FFF2-40B4-BE49-F238E27FC236}">
                <a16:creationId xmlns:a16="http://schemas.microsoft.com/office/drawing/2014/main" id="{BCC10958-334D-9B16-8956-170C1E9E1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6560" y="1135408"/>
            <a:ext cx="4384365" cy="358902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1091C60D-92F1-9022-085F-2BFAA23DD2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075" y="1444752"/>
            <a:ext cx="3803205" cy="3075906"/>
          </a:xfrm>
          <a:prstGeom prst="rect">
            <a:avLst/>
          </a:prstGeom>
          <a:noFill/>
          <a:extLst>
            <a:ext uri="{909E8E84-426E-40DD-AFC4-6F175D3DCCD1}">
              <a14:hiddenFill xmlns:a14="http://schemas.microsoft.com/office/drawing/2010/main">
                <a:solidFill>
                  <a:srgbClr val="FFFFFF"/>
                </a:solidFill>
              </a14:hiddenFill>
            </a:ext>
          </a:extLst>
        </p:spPr>
      </p:pic>
      <p:pic>
        <p:nvPicPr>
          <p:cNvPr id="10" name="Google Shape;198;p24" descr="Baruch College 2020 Commencement Experience -">
            <a:extLst>
              <a:ext uri="{FF2B5EF4-FFF2-40B4-BE49-F238E27FC236}">
                <a16:creationId xmlns:a16="http://schemas.microsoft.com/office/drawing/2014/main" id="{05C76EA0-90A7-5AAC-177C-69CE71BF3AA4}"/>
              </a:ext>
            </a:extLst>
          </p:cNvPr>
          <p:cNvPicPr preferRelativeResize="0"/>
          <p:nvPr/>
        </p:nvPicPr>
        <p:blipFill rotWithShape="1">
          <a:blip r:embed="rId5">
            <a:alphaModFix/>
          </a:blip>
          <a:srcRect/>
          <a:stretch/>
        </p:blipFill>
        <p:spPr>
          <a:xfrm>
            <a:off x="7963875" y="4800875"/>
            <a:ext cx="1000376" cy="342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title"/>
          </p:nvPr>
        </p:nvSpPr>
        <p:spPr>
          <a:xfrm>
            <a:off x="414225" y="406000"/>
            <a:ext cx="8250900" cy="4866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dirty="0"/>
              <a:t>Tuning and ROC</a:t>
            </a:r>
            <a:endParaRPr dirty="0"/>
          </a:p>
        </p:txBody>
      </p:sp>
      <p:sp>
        <p:nvSpPr>
          <p:cNvPr id="302" name="Google Shape;302;p37"/>
          <p:cNvSpPr txBox="1">
            <a:spLocks noGrp="1"/>
          </p:cNvSpPr>
          <p:nvPr>
            <p:ph type="body" idx="1"/>
          </p:nvPr>
        </p:nvSpPr>
        <p:spPr>
          <a:xfrm>
            <a:off x="622251" y="1130700"/>
            <a:ext cx="2844600" cy="2882100"/>
          </a:xfrm>
          <a:prstGeom prst="rect">
            <a:avLst/>
          </a:prstGeom>
        </p:spPr>
        <p:txBody>
          <a:bodyPr spcFirstLastPara="1" wrap="square" lIns="68575" tIns="34275" rIns="68575" bIns="34275" anchor="t" anchorCtr="0">
            <a:noAutofit/>
          </a:bodyPr>
          <a:lstStyle/>
          <a:p>
            <a:pPr marL="107950" indent="0" rtl="0">
              <a:spcBef>
                <a:spcPts val="0"/>
              </a:spcBef>
              <a:spcAft>
                <a:spcPts val="0"/>
              </a:spcAft>
              <a:buNone/>
            </a:pPr>
            <a:r>
              <a:rPr lang="en-US" sz="1200" b="1" i="0" u="none" strike="noStrike"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Hyperparameters:</a:t>
            </a:r>
          </a:p>
          <a:p>
            <a:pPr marL="107950" indent="0" rtl="0">
              <a:spcBef>
                <a:spcPts val="0"/>
              </a:spcBef>
              <a:spcAft>
                <a:spcPts val="0"/>
              </a:spcAft>
              <a:buNone/>
            </a:pPr>
            <a:endParaRPr lang="en-US" sz="1200" b="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endParaRPr>
          </a:p>
          <a:p>
            <a:pPr rtl="0">
              <a:spcBef>
                <a:spcPts val="0"/>
              </a:spcBef>
              <a:spcAft>
                <a:spcPts val="0"/>
              </a:spcAft>
            </a:pPr>
            <a:r>
              <a:rPr lang="en-US" sz="1200" b="1" i="0" u="none" strike="noStrike" dirty="0" err="1">
                <a:solidFill>
                  <a:schemeClr val="bg2"/>
                </a:solidFill>
                <a:effectLst/>
                <a:latin typeface="Open Sans" panose="020B0606030504020204" pitchFamily="34" charset="0"/>
                <a:ea typeface="Open Sans" panose="020B0606030504020204" pitchFamily="34" charset="0"/>
                <a:cs typeface="Open Sans" panose="020B0606030504020204" pitchFamily="34" charset="0"/>
              </a:rPr>
              <a:t>Maxdepth</a:t>
            </a:r>
            <a:r>
              <a:rPr lang="en-US" sz="1200" b="1" i="0" u="none" strike="noStrike"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b="0" i="0" u="none" strike="noStrike"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Depth the tree will grow to, the deeper, the more complex, but less training errors.</a:t>
            </a:r>
            <a:endParaRPr lang="en-US" sz="1200" b="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endParaRPr>
          </a:p>
          <a:p>
            <a:pPr rtl="0">
              <a:spcBef>
                <a:spcPts val="0"/>
              </a:spcBef>
              <a:spcAft>
                <a:spcPts val="0"/>
              </a:spcAft>
            </a:pPr>
            <a:r>
              <a:rPr lang="en-US" sz="1200" b="1" i="0" u="none" strike="noStrike"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Cutoff</a:t>
            </a:r>
            <a:r>
              <a:rPr lang="en-US" sz="1200" i="0" u="none" strike="noStrike"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b="0" i="0" u="none" strike="noStrike"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Threshold to define a probability of a positive event</a:t>
            </a:r>
            <a:endParaRPr lang="en-US" sz="1200" b="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endParaRPr>
          </a:p>
          <a:p>
            <a:pPr rtl="0">
              <a:spcBef>
                <a:spcPts val="0"/>
              </a:spcBef>
              <a:spcAft>
                <a:spcPts val="0"/>
              </a:spcAft>
            </a:pPr>
            <a:r>
              <a:rPr lang="en-US" sz="1200" b="1" i="0" u="none" strike="noStrike" dirty="0" err="1">
                <a:solidFill>
                  <a:schemeClr val="bg2"/>
                </a:solidFill>
                <a:effectLst/>
                <a:latin typeface="Open Sans" panose="020B0606030504020204" pitchFamily="34" charset="0"/>
                <a:ea typeface="Open Sans" panose="020B0606030504020204" pitchFamily="34" charset="0"/>
                <a:cs typeface="Open Sans" panose="020B0606030504020204" pitchFamily="34" charset="0"/>
              </a:rPr>
              <a:t>Mtry</a:t>
            </a:r>
            <a:r>
              <a:rPr lang="en-US" sz="1200" b="1" i="0" u="none" strike="noStrike"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b="0" i="0" u="none" strike="noStrike"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Number of variables or features to randomly sample for each split</a:t>
            </a:r>
            <a:endParaRPr lang="en-US" sz="1200" b="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endParaRPr>
          </a:p>
          <a:p>
            <a:pPr rtl="0">
              <a:spcBef>
                <a:spcPts val="0"/>
              </a:spcBef>
              <a:spcAft>
                <a:spcPts val="0"/>
              </a:spcAft>
            </a:pPr>
            <a:r>
              <a:rPr lang="en-US" sz="1200" b="1" i="0" u="none" strike="noStrike" dirty="0" err="1">
                <a:solidFill>
                  <a:schemeClr val="bg2"/>
                </a:solidFill>
                <a:effectLst/>
                <a:latin typeface="Open Sans" panose="020B0606030504020204" pitchFamily="34" charset="0"/>
                <a:ea typeface="Open Sans" panose="020B0606030504020204" pitchFamily="34" charset="0"/>
                <a:cs typeface="Open Sans" panose="020B0606030504020204" pitchFamily="34" charset="0"/>
              </a:rPr>
              <a:t>Sampsize</a:t>
            </a:r>
            <a:r>
              <a:rPr lang="en-US" sz="1200" b="1" i="0" u="none" strike="noStrike"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b="0" i="0" u="none" strike="noStrike"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How many units to sample from each class</a:t>
            </a:r>
            <a:endParaRPr lang="en-US" sz="1200" b="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endParaRPr>
          </a:p>
          <a:p>
            <a:endParaRPr sz="1300" dirty="0">
              <a:latin typeface="Open Sans"/>
              <a:ea typeface="Open Sans"/>
              <a:cs typeface="Open Sans"/>
              <a:sym typeface="Open Sans"/>
            </a:endParaRPr>
          </a:p>
        </p:txBody>
      </p:sp>
      <p:pic>
        <p:nvPicPr>
          <p:cNvPr id="304" name="Google Shape;304;p37" descr="Baruch College 2020 Commencement Experience -"/>
          <p:cNvPicPr preferRelativeResize="0"/>
          <p:nvPr/>
        </p:nvPicPr>
        <p:blipFill rotWithShape="1">
          <a:blip r:embed="rId3">
            <a:alphaModFix/>
          </a:blip>
          <a:srcRect/>
          <a:stretch/>
        </p:blipFill>
        <p:spPr>
          <a:xfrm>
            <a:off x="8042125" y="4775200"/>
            <a:ext cx="976850" cy="334575"/>
          </a:xfrm>
          <a:prstGeom prst="rect">
            <a:avLst/>
          </a:prstGeom>
          <a:noFill/>
          <a:ln>
            <a:noFill/>
          </a:ln>
        </p:spPr>
      </p:pic>
      <p:pic>
        <p:nvPicPr>
          <p:cNvPr id="6146" name="Picture 2">
            <a:extLst>
              <a:ext uri="{FF2B5EF4-FFF2-40B4-BE49-F238E27FC236}">
                <a16:creationId xmlns:a16="http://schemas.microsoft.com/office/drawing/2014/main" id="{A615CDC8-3392-6713-FA94-FEFD0746DF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7400" y="843705"/>
            <a:ext cx="3949023" cy="95160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21BC3B2-8292-D893-F8F7-118386A0FA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1937" y="1844205"/>
            <a:ext cx="4549093" cy="2882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0"/>
          <p:cNvSpPr txBox="1">
            <a:spLocks noGrp="1"/>
          </p:cNvSpPr>
          <p:nvPr>
            <p:ph type="title"/>
          </p:nvPr>
        </p:nvSpPr>
        <p:spPr>
          <a:xfrm>
            <a:off x="471015" y="505880"/>
            <a:ext cx="8520600" cy="5727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dirty="0"/>
              <a:t>Business Recommendations </a:t>
            </a:r>
            <a:endParaRPr dirty="0"/>
          </a:p>
        </p:txBody>
      </p:sp>
      <p:sp>
        <p:nvSpPr>
          <p:cNvPr id="327" name="Google Shape;327;p40"/>
          <p:cNvSpPr txBox="1">
            <a:spLocks noGrp="1"/>
          </p:cNvSpPr>
          <p:nvPr>
            <p:ph type="body" idx="1"/>
          </p:nvPr>
        </p:nvSpPr>
        <p:spPr>
          <a:xfrm>
            <a:off x="471015" y="804190"/>
            <a:ext cx="7773479" cy="3535119"/>
          </a:xfrm>
          <a:prstGeom prst="rect">
            <a:avLst/>
          </a:prstGeom>
        </p:spPr>
        <p:txBody>
          <a:bodyPr spcFirstLastPara="1" wrap="square" lIns="68575" tIns="34275" rIns="68575" bIns="34275" anchor="t" anchorCtr="0">
            <a:normAutofit fontScale="55000" lnSpcReduction="20000"/>
          </a:bodyPr>
          <a:lstStyle/>
          <a:p>
            <a:pPr marL="0" lvl="0" indent="0" algn="l" rtl="0">
              <a:spcBef>
                <a:spcPts val="800"/>
              </a:spcBef>
              <a:spcAft>
                <a:spcPts val="0"/>
              </a:spcAft>
              <a:buNone/>
            </a:pPr>
            <a:endParaRPr sz="18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457200" lvl="0" indent="-293860" algn="just" rtl="0">
              <a:spcBef>
                <a:spcPts val="1500"/>
              </a:spcBef>
              <a:spcAft>
                <a:spcPts val="0"/>
              </a:spcAft>
              <a:buSzPct val="100000"/>
              <a:buFont typeface="Open Sans"/>
              <a:buChar char="❖"/>
            </a:pPr>
            <a:r>
              <a:rPr lang="en-US" sz="1900" b="1"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Seasonal Marketing Strategy:</a:t>
            </a:r>
            <a:r>
              <a:rPr lang="en-US" sz="1900" b="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Cancellations show a seasonal pattern, peaking in the summer months. Consider tailoring marketing efforts to fill these vacancies, such as promotional deals during these high cancellation months.</a:t>
            </a:r>
          </a:p>
          <a:p>
            <a:pPr indent="-293860" algn="just">
              <a:spcBef>
                <a:spcPts val="1500"/>
              </a:spcBef>
              <a:buSzPct val="100000"/>
              <a:buFont typeface="Open Sans"/>
              <a:buChar char="❖"/>
            </a:pPr>
            <a:r>
              <a:rPr lang="en-US" sz="1900" b="1"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Targeting Specific Countries:</a:t>
            </a:r>
            <a:r>
              <a:rPr lang="en-US" sz="1900" b="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Certain countries have notably higher booking rates. Design marketing strategies targeted at these regions to further boost bookings and revenue.</a:t>
            </a:r>
          </a:p>
          <a:p>
            <a:pPr marL="457200" lvl="0" indent="-293860" algn="just" rtl="0">
              <a:spcBef>
                <a:spcPts val="1500"/>
              </a:spcBef>
              <a:spcAft>
                <a:spcPts val="0"/>
              </a:spcAft>
              <a:buSzPct val="100000"/>
              <a:buFont typeface="Open Sans"/>
              <a:buChar char="❖"/>
            </a:pPr>
            <a:r>
              <a:rPr lang="en-US" sz="1900" b="1" dirty="0">
                <a:solidFill>
                  <a:schemeClr val="bg2"/>
                </a:solidFill>
                <a:latin typeface="Open Sans" panose="020B0606030504020204" pitchFamily="34" charset="0"/>
                <a:ea typeface="Open Sans" panose="020B0606030504020204" pitchFamily="34" charset="0"/>
                <a:cs typeface="Open Sans" panose="020B0606030504020204" pitchFamily="34" charset="0"/>
              </a:rPr>
              <a:t>Customer Segmentation: </a:t>
            </a:r>
            <a:r>
              <a:rPr lang="en-US" sz="1900" dirty="0">
                <a:solidFill>
                  <a:schemeClr val="bg2"/>
                </a:solidFill>
                <a:latin typeface="Open Sans" panose="020B0606030504020204" pitchFamily="34" charset="0"/>
                <a:ea typeface="Open Sans" panose="020B0606030504020204" pitchFamily="34" charset="0"/>
                <a:cs typeface="Open Sans" panose="020B0606030504020204" pitchFamily="34" charset="0"/>
              </a:rPr>
              <a:t>Certain customer segments (e.g., customers from particular countries, booking through specific channels) show different cancellation patterns. Marketing efforts can be tailored for these segments to reduce cancellation rates.</a:t>
            </a:r>
          </a:p>
          <a:p>
            <a:pPr marL="457200" lvl="0" indent="-293860" algn="just" rtl="0">
              <a:spcBef>
                <a:spcPts val="1500"/>
              </a:spcBef>
              <a:spcAft>
                <a:spcPts val="0"/>
              </a:spcAft>
              <a:buSzPct val="100000"/>
              <a:buFont typeface="Open Sans"/>
              <a:buChar char="❖"/>
            </a:pPr>
            <a:r>
              <a:rPr lang="en-US" sz="1900" b="1" dirty="0">
                <a:solidFill>
                  <a:schemeClr val="bg2"/>
                </a:solidFill>
                <a:latin typeface="Open Sans" panose="020B0606030504020204" pitchFamily="34" charset="0"/>
                <a:ea typeface="Open Sans" panose="020B0606030504020204" pitchFamily="34" charset="0"/>
                <a:cs typeface="Open Sans" panose="020B0606030504020204" pitchFamily="34" charset="0"/>
              </a:rPr>
              <a:t>Price Adjustments: </a:t>
            </a:r>
            <a:r>
              <a:rPr lang="en-US" sz="1900" dirty="0">
                <a:solidFill>
                  <a:schemeClr val="bg2"/>
                </a:solidFill>
                <a:latin typeface="Open Sans" panose="020B0606030504020204" pitchFamily="34" charset="0"/>
                <a:ea typeface="Open Sans" panose="020B0606030504020204" pitchFamily="34" charset="0"/>
                <a:cs typeface="Open Sans" panose="020B0606030504020204" pitchFamily="34" charset="0"/>
              </a:rPr>
              <a:t>The model found a relationship between ADR and cancellation </a:t>
            </a:r>
            <a:r>
              <a:rPr lang="en-US" sz="1900" b="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likelihood. Explore price adjustments during peak seasons to discourage cancellations.</a:t>
            </a:r>
          </a:p>
          <a:p>
            <a:pPr marL="457200" lvl="0" indent="-293860" algn="just" rtl="0">
              <a:spcBef>
                <a:spcPts val="1500"/>
              </a:spcBef>
              <a:spcAft>
                <a:spcPts val="0"/>
              </a:spcAft>
              <a:buSzPct val="100000"/>
              <a:buFont typeface="Open Sans"/>
              <a:buChar char="❖"/>
            </a:pPr>
            <a:r>
              <a:rPr lang="en-US" sz="1900" b="1"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Differentiating Between Hotel Types:</a:t>
            </a:r>
            <a:r>
              <a:rPr lang="en-US" sz="1900" b="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The cancellation patterns between City Hotels and Resort Hotels are notably different. Thus, consider developing separate strategies for each hotel type.</a:t>
            </a:r>
            <a:r>
              <a:rPr lang="en-US" sz="1900" b="1"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p>
          <a:p>
            <a:pPr lvl="0" indent="-293860" algn="just">
              <a:spcBef>
                <a:spcPts val="1500"/>
              </a:spcBef>
              <a:buSzPct val="100000"/>
              <a:buFont typeface="Open Sans"/>
              <a:buChar char="❖"/>
            </a:pPr>
            <a:r>
              <a:rPr lang="en-US" sz="1900" b="1" dirty="0">
                <a:solidFill>
                  <a:schemeClr val="bg2"/>
                </a:solidFill>
                <a:latin typeface="Open Sans" panose="020B0606030504020204" pitchFamily="34" charset="0"/>
                <a:ea typeface="Open Sans" panose="020B0606030504020204" pitchFamily="34" charset="0"/>
                <a:cs typeface="Open Sans" panose="020B0606030504020204" pitchFamily="34" charset="0"/>
              </a:rPr>
              <a:t>Dynamic Pricing </a:t>
            </a:r>
            <a:r>
              <a:rPr lang="en-US" sz="1900" dirty="0">
                <a:solidFill>
                  <a:schemeClr val="bg2"/>
                </a:solidFill>
                <a:latin typeface="Open Sans" panose="020B0606030504020204" pitchFamily="34" charset="0"/>
                <a:ea typeface="Open Sans" panose="020B0606030504020204" pitchFamily="34" charset="0"/>
                <a:cs typeface="Open Sans" panose="020B0606030504020204" pitchFamily="34" charset="0"/>
              </a:rPr>
              <a:t>: A dynamic pricing strategy could be explored where prices are adjusted in real-time based on occupancy rates and cancellation predictions to maximize revenue.</a:t>
            </a:r>
          </a:p>
          <a:p>
            <a:pPr marL="457200" lvl="0" indent="-293860" algn="l" rtl="0">
              <a:spcBef>
                <a:spcPts val="1500"/>
              </a:spcBef>
              <a:spcAft>
                <a:spcPts val="0"/>
              </a:spcAft>
              <a:buSzPct val="100000"/>
              <a:buFont typeface="Open Sans"/>
              <a:buChar char="❖"/>
            </a:pPr>
            <a:endParaRPr lang="en-US" sz="18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457200" lvl="0" indent="-293860" algn="l" rtl="0">
              <a:spcBef>
                <a:spcPts val="1500"/>
              </a:spcBef>
              <a:spcAft>
                <a:spcPts val="0"/>
              </a:spcAft>
              <a:buSzPct val="100000"/>
              <a:buFont typeface="Open Sans"/>
              <a:buChar char="❖"/>
            </a:pPr>
            <a:endParaRPr lang="en-US" sz="18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457200" lvl="0" indent="-293860" algn="l" rtl="0">
              <a:spcBef>
                <a:spcPts val="1500"/>
              </a:spcBef>
              <a:spcAft>
                <a:spcPts val="0"/>
              </a:spcAft>
              <a:buSzPct val="100000"/>
              <a:buFont typeface="Open Sans"/>
              <a:buChar char="❖"/>
            </a:pPr>
            <a:endParaRPr lang="en-US" sz="18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457200" lvl="0" indent="-293860" algn="l" rtl="0">
              <a:spcBef>
                <a:spcPts val="1500"/>
              </a:spcBef>
              <a:spcAft>
                <a:spcPts val="0"/>
              </a:spcAft>
              <a:buSzPct val="100000"/>
              <a:buFont typeface="Open Sans"/>
              <a:buChar char="❖"/>
            </a:pPr>
            <a:endParaRPr sz="18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l" rtl="0">
              <a:spcBef>
                <a:spcPts val="800"/>
              </a:spcBef>
              <a:spcAft>
                <a:spcPts val="0"/>
              </a:spcAft>
              <a:buNone/>
            </a:pPr>
            <a:endParaRPr sz="1400" dirty="0"/>
          </a:p>
          <a:p>
            <a:pPr marL="0" lvl="0" indent="0" algn="l" rtl="0">
              <a:spcBef>
                <a:spcPts val="800"/>
              </a:spcBef>
              <a:spcAft>
                <a:spcPts val="0"/>
              </a:spcAft>
              <a:buNone/>
            </a:pPr>
            <a:endParaRPr sz="1400" dirty="0"/>
          </a:p>
          <a:p>
            <a:pPr marL="0" lvl="0" indent="0" algn="l" rtl="0">
              <a:spcBef>
                <a:spcPts val="800"/>
              </a:spcBef>
              <a:spcAft>
                <a:spcPts val="0"/>
              </a:spcAft>
              <a:buNone/>
            </a:pPr>
            <a:endParaRPr dirty="0"/>
          </a:p>
        </p:txBody>
      </p:sp>
      <p:pic>
        <p:nvPicPr>
          <p:cNvPr id="328" name="Google Shape;328;p40" descr="Baruch College 2020 Commencement Experience -"/>
          <p:cNvPicPr preferRelativeResize="0"/>
          <p:nvPr/>
        </p:nvPicPr>
        <p:blipFill rotWithShape="1">
          <a:blip r:embed="rId3">
            <a:alphaModFix/>
          </a:blip>
          <a:srcRect/>
          <a:stretch/>
        </p:blipFill>
        <p:spPr>
          <a:xfrm>
            <a:off x="8057750" y="4808925"/>
            <a:ext cx="976850" cy="334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1"/>
          <p:cNvSpPr txBox="1">
            <a:spLocks noGrp="1"/>
          </p:cNvSpPr>
          <p:nvPr>
            <p:ph type="title"/>
          </p:nvPr>
        </p:nvSpPr>
        <p:spPr>
          <a:xfrm>
            <a:off x="490550" y="462525"/>
            <a:ext cx="8520600" cy="5727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dirty="0"/>
              <a:t>Limitations </a:t>
            </a:r>
            <a:endParaRPr dirty="0"/>
          </a:p>
        </p:txBody>
      </p:sp>
      <p:pic>
        <p:nvPicPr>
          <p:cNvPr id="335" name="Google Shape;335;p41" descr="Baruch College 2020 Commencement Experience -"/>
          <p:cNvPicPr preferRelativeResize="0"/>
          <p:nvPr/>
        </p:nvPicPr>
        <p:blipFill rotWithShape="1">
          <a:blip r:embed="rId3">
            <a:alphaModFix/>
          </a:blip>
          <a:srcRect/>
          <a:stretch/>
        </p:blipFill>
        <p:spPr>
          <a:xfrm>
            <a:off x="8034300" y="4767375"/>
            <a:ext cx="976850" cy="334575"/>
          </a:xfrm>
          <a:prstGeom prst="rect">
            <a:avLst/>
          </a:prstGeom>
          <a:noFill/>
          <a:ln>
            <a:noFill/>
          </a:ln>
        </p:spPr>
      </p:pic>
      <p:sp>
        <p:nvSpPr>
          <p:cNvPr id="6" name="Google Shape;327;p40">
            <a:extLst>
              <a:ext uri="{FF2B5EF4-FFF2-40B4-BE49-F238E27FC236}">
                <a16:creationId xmlns:a16="http://schemas.microsoft.com/office/drawing/2014/main" id="{DF471A33-3267-4C26-8E5E-7ED5C0B1DCFF}"/>
              </a:ext>
            </a:extLst>
          </p:cNvPr>
          <p:cNvSpPr txBox="1">
            <a:spLocks noGrp="1"/>
          </p:cNvSpPr>
          <p:nvPr>
            <p:ph type="body" idx="1"/>
          </p:nvPr>
        </p:nvSpPr>
        <p:spPr>
          <a:xfrm>
            <a:off x="474925" y="748875"/>
            <a:ext cx="7559375" cy="3852055"/>
          </a:xfrm>
          <a:prstGeom prst="rect">
            <a:avLst/>
          </a:prstGeom>
        </p:spPr>
        <p:txBody>
          <a:bodyPr spcFirstLastPara="1" wrap="square" lIns="68575" tIns="34275" rIns="68575" bIns="34275" anchor="t" anchorCtr="0">
            <a:normAutofit fontScale="55000" lnSpcReduction="20000"/>
          </a:bodyPr>
          <a:lstStyle/>
          <a:p>
            <a:pPr marL="0" lvl="0" indent="0" algn="l" rtl="0">
              <a:spcBef>
                <a:spcPts val="800"/>
              </a:spcBef>
              <a:spcAft>
                <a:spcPts val="0"/>
              </a:spcAft>
              <a:buNone/>
            </a:pPr>
            <a:endParaRPr sz="1900" b="1"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457200" lvl="0" indent="-293860" algn="just" rtl="0">
              <a:spcBef>
                <a:spcPts val="1500"/>
              </a:spcBef>
              <a:spcAft>
                <a:spcPts val="0"/>
              </a:spcAft>
              <a:buSzPct val="100000"/>
              <a:buFont typeface="Open Sans"/>
              <a:buChar char="❖"/>
            </a:pPr>
            <a:r>
              <a:rPr lang="en-US" sz="1900" b="1"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Real-Time Data:</a:t>
            </a:r>
            <a:r>
              <a:rPr lang="en-US" sz="1900" b="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The current model is built on historical data and may not fully capture real-time booking dynamics. Extracting real-time data using AWS or other cloud technologies could significantly improve the predictive power and practicality of the model.</a:t>
            </a:r>
          </a:p>
          <a:p>
            <a:pPr marL="457200" lvl="0" indent="-293860" algn="just" rtl="0">
              <a:spcBef>
                <a:spcPts val="1500"/>
              </a:spcBef>
              <a:spcAft>
                <a:spcPts val="0"/>
              </a:spcAft>
              <a:buSzPct val="100000"/>
              <a:buFont typeface="Open Sans"/>
              <a:buChar char="❖"/>
            </a:pPr>
            <a:r>
              <a:rPr lang="en-US" sz="1900" b="1"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External Factors:</a:t>
            </a:r>
            <a:r>
              <a:rPr lang="en-US" sz="1900" b="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The model doesn't account for external factors such as economic conditions, weather, or special events that could impact booking and cancellation patterns. Incorporating these data could improve the model.</a:t>
            </a:r>
          </a:p>
          <a:p>
            <a:pPr marL="457200" lvl="0" indent="-293860" algn="just" rtl="0">
              <a:spcBef>
                <a:spcPts val="1500"/>
              </a:spcBef>
              <a:spcAft>
                <a:spcPts val="0"/>
              </a:spcAft>
              <a:buSzPct val="100000"/>
              <a:buFont typeface="Open Sans"/>
              <a:buChar char="❖"/>
            </a:pPr>
            <a:r>
              <a:rPr lang="en-US" sz="1900" b="1"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Feature Engineering:</a:t>
            </a:r>
            <a:r>
              <a:rPr lang="en-US" sz="1900" b="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Although new features were created for exploratory analysis, they were not included in the model due to multicollinearity. Future models could benefit from additional feature engineering and selection strategies.</a:t>
            </a:r>
          </a:p>
          <a:p>
            <a:pPr marL="457200" lvl="0" indent="-293860" algn="just" rtl="0">
              <a:spcBef>
                <a:spcPts val="1500"/>
              </a:spcBef>
              <a:spcAft>
                <a:spcPts val="0"/>
              </a:spcAft>
              <a:buSzPct val="100000"/>
              <a:buFont typeface="Open Sans"/>
              <a:buChar char="❖"/>
            </a:pPr>
            <a:r>
              <a:rPr lang="en-US" sz="1900" b="1"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Machine Learning Model:</a:t>
            </a:r>
            <a:r>
              <a:rPr lang="en-US" sz="1900" b="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The predictive model performed well, but there's still room for improvement. More advanced machine learning techniques or deep learning could be used to further boost performance.</a:t>
            </a:r>
          </a:p>
          <a:p>
            <a:pPr marL="457200" lvl="0" indent="-293860" algn="just" rtl="0">
              <a:spcBef>
                <a:spcPts val="1500"/>
              </a:spcBef>
              <a:spcAft>
                <a:spcPts val="0"/>
              </a:spcAft>
              <a:buSzPct val="100000"/>
              <a:buFont typeface="Open Sans"/>
              <a:buChar char="❖"/>
            </a:pPr>
            <a:r>
              <a:rPr lang="en-US" sz="1900" b="1"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Bias towards Frequent Bookers:</a:t>
            </a:r>
            <a:r>
              <a:rPr lang="en-US" sz="1900" b="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The model may be biased towards guests who book more often as they are more represented in the data. Future iterations of the model could address this potential bias.</a:t>
            </a:r>
            <a:endParaRPr lang="en-US" sz="19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a:p>
            <a:pPr marL="457200" lvl="0" indent="-293860" algn="just" rtl="0">
              <a:spcBef>
                <a:spcPts val="1500"/>
              </a:spcBef>
              <a:spcAft>
                <a:spcPts val="0"/>
              </a:spcAft>
              <a:buSzPct val="100000"/>
              <a:buFont typeface="Open Sans"/>
              <a:buChar char="❖"/>
            </a:pPr>
            <a:r>
              <a:rPr lang="en-US" sz="1900" b="1"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Integration with Existing Systems:</a:t>
            </a:r>
            <a:r>
              <a:rPr lang="en-US" sz="1900" b="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The integration of the model with the hotel's existing booking systems could be challenging and needs to be explored further.</a:t>
            </a:r>
            <a:endParaRPr lang="en-US" sz="1900" b="1"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endParaRPr>
          </a:p>
          <a:p>
            <a:pPr marL="457200" lvl="0" indent="-293860" algn="l" rtl="0">
              <a:spcBef>
                <a:spcPts val="1500"/>
              </a:spcBef>
              <a:spcAft>
                <a:spcPts val="0"/>
              </a:spcAft>
              <a:buSzPct val="100000"/>
              <a:buFont typeface="Open Sans"/>
              <a:buChar char="❖"/>
            </a:pPr>
            <a:endParaRPr lang="en-US" sz="15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457200" lvl="0" indent="-293860" algn="l" rtl="0">
              <a:spcBef>
                <a:spcPts val="1500"/>
              </a:spcBef>
              <a:spcAft>
                <a:spcPts val="0"/>
              </a:spcAft>
              <a:buSzPct val="100000"/>
              <a:buFont typeface="Open Sans"/>
              <a:buChar char="❖"/>
            </a:pPr>
            <a:endParaRPr lang="en-US" sz="15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457200" lvl="0" indent="-293860" algn="l" rtl="0">
              <a:spcBef>
                <a:spcPts val="1500"/>
              </a:spcBef>
              <a:spcAft>
                <a:spcPts val="0"/>
              </a:spcAft>
              <a:buSzPct val="100000"/>
              <a:buFont typeface="Open Sans"/>
              <a:buChar char="❖"/>
            </a:pPr>
            <a:endParaRPr lang="en-US" sz="15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457200" lvl="0" indent="-293860" algn="l" rtl="0">
              <a:spcBef>
                <a:spcPts val="1500"/>
              </a:spcBef>
              <a:spcAft>
                <a:spcPts val="0"/>
              </a:spcAft>
              <a:buSzPct val="100000"/>
              <a:buFont typeface="Open Sans"/>
              <a:buChar char="❖"/>
            </a:pPr>
            <a:endParaRPr sz="180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l" rtl="0">
              <a:spcBef>
                <a:spcPts val="800"/>
              </a:spcBef>
              <a:spcAft>
                <a:spcPts val="0"/>
              </a:spcAft>
              <a:buNone/>
            </a:pPr>
            <a:endParaRPr sz="1400" dirty="0"/>
          </a:p>
          <a:p>
            <a:pPr marL="0" lvl="0" indent="0" algn="l" rtl="0">
              <a:spcBef>
                <a:spcPts val="800"/>
              </a:spcBef>
              <a:spcAft>
                <a:spcPts val="0"/>
              </a:spcAft>
              <a:buNone/>
            </a:pPr>
            <a:endParaRPr sz="1400" dirty="0"/>
          </a:p>
          <a:p>
            <a:pPr marL="0" lvl="0" indent="0" algn="l" rtl="0">
              <a:spcBef>
                <a:spcPts val="800"/>
              </a:spcBef>
              <a:spcAft>
                <a:spcPts val="0"/>
              </a:spcAft>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6480-3E56-9D24-3F89-5B02F8936CD7}"/>
              </a:ext>
            </a:extLst>
          </p:cNvPr>
          <p:cNvSpPr>
            <a:spLocks noGrp="1"/>
          </p:cNvSpPr>
          <p:nvPr>
            <p:ph type="title"/>
          </p:nvPr>
        </p:nvSpPr>
        <p:spPr>
          <a:xfrm>
            <a:off x="623400" y="445025"/>
            <a:ext cx="8520600" cy="572700"/>
          </a:xfrm>
        </p:spPr>
        <p:txBody>
          <a:bodyPr>
            <a:normAutofit fontScale="90000"/>
          </a:bodyPr>
          <a:lstStyle/>
          <a:p>
            <a:r>
              <a:rPr lang="en-US" dirty="0"/>
              <a:t>References</a:t>
            </a:r>
            <a:r>
              <a:rPr lang="en-US" b="0" dirty="0">
                <a:effectLst/>
              </a:rPr>
              <a:t> </a:t>
            </a:r>
            <a:endParaRPr lang="en-US" dirty="0"/>
          </a:p>
        </p:txBody>
      </p:sp>
      <p:sp>
        <p:nvSpPr>
          <p:cNvPr id="3" name="Text Placeholder 2">
            <a:extLst>
              <a:ext uri="{FF2B5EF4-FFF2-40B4-BE49-F238E27FC236}">
                <a16:creationId xmlns:a16="http://schemas.microsoft.com/office/drawing/2014/main" id="{205F63A9-6226-5731-FB49-06EE69CFCE0D}"/>
              </a:ext>
            </a:extLst>
          </p:cNvPr>
          <p:cNvSpPr>
            <a:spLocks noGrp="1"/>
          </p:cNvSpPr>
          <p:nvPr>
            <p:ph type="body" idx="1"/>
          </p:nvPr>
        </p:nvSpPr>
        <p:spPr>
          <a:xfrm>
            <a:off x="540300" y="1017725"/>
            <a:ext cx="5551890" cy="3416400"/>
          </a:xfrm>
        </p:spPr>
        <p:txBody>
          <a:bodyPr/>
          <a:lstStyle/>
          <a:p>
            <a:pPr rtl="0">
              <a:spcBef>
                <a:spcPts val="0"/>
              </a:spcBef>
              <a:spcAft>
                <a:spcPts val="0"/>
              </a:spcAft>
            </a:pPr>
            <a:r>
              <a:rPr lang="en-US" sz="1800" b="0" i="0" u="sng" strike="noStrike" dirty="0">
                <a:solidFill>
                  <a:srgbClr val="000000"/>
                </a:solidFill>
                <a:effectLst/>
                <a:latin typeface="Malgun Gothic" panose="020B0503020000020004" pitchFamily="34" charset="-127"/>
                <a:ea typeface="Malgun Gothic" panose="020B0503020000020004" pitchFamily="34" charset="-127"/>
                <a:hlinkClick r:id="rId2"/>
              </a:rPr>
              <a:t>Hotel booking demand datasets - ScienceDirect</a:t>
            </a:r>
            <a:endParaRPr lang="en-US" b="0" dirty="0">
              <a:effectLst/>
            </a:endParaRPr>
          </a:p>
          <a:p>
            <a:pPr rtl="0">
              <a:spcBef>
                <a:spcPts val="0"/>
              </a:spcBef>
              <a:spcAft>
                <a:spcPts val="0"/>
              </a:spcAft>
            </a:pPr>
            <a:r>
              <a:rPr lang="en-US" sz="1800" b="0" i="0" u="sng" strike="noStrike" dirty="0">
                <a:solidFill>
                  <a:srgbClr val="000000"/>
                </a:solidFill>
                <a:effectLst/>
                <a:latin typeface="Malgun Gothic" panose="020B0503020000020004" pitchFamily="34" charset="-127"/>
                <a:ea typeface="Malgun Gothic" panose="020B0503020000020004" pitchFamily="34" charset="-127"/>
                <a:hlinkClick r:id="rId3"/>
              </a:rPr>
              <a:t>Hotel booking demand | Kaggle</a:t>
            </a:r>
            <a:br>
              <a:rPr lang="en-US" dirty="0"/>
            </a:br>
            <a:endParaRPr lang="en-US" dirty="0"/>
          </a:p>
        </p:txBody>
      </p:sp>
      <p:sp>
        <p:nvSpPr>
          <p:cNvPr id="7" name="TextBox 6">
            <a:extLst>
              <a:ext uri="{FF2B5EF4-FFF2-40B4-BE49-F238E27FC236}">
                <a16:creationId xmlns:a16="http://schemas.microsoft.com/office/drawing/2014/main" id="{27306C1E-F8D4-B6F6-C257-6D40CF48A194}"/>
              </a:ext>
            </a:extLst>
          </p:cNvPr>
          <p:cNvSpPr txBox="1"/>
          <p:nvPr/>
        </p:nvSpPr>
        <p:spPr>
          <a:xfrm>
            <a:off x="2286000" y="2417862"/>
            <a:ext cx="4572000" cy="307777"/>
          </a:xfrm>
          <a:prstGeom prst="rect">
            <a:avLst/>
          </a:prstGeom>
          <a:noFill/>
        </p:spPr>
        <p:txBody>
          <a:bodyPr wrap="square">
            <a:spAutoFit/>
          </a:bodyPr>
          <a:lstStyle/>
          <a:p>
            <a:r>
              <a:rPr lang="en-US" b="0" dirty="0">
                <a:effectLst/>
              </a:rPr>
              <a:t> </a:t>
            </a:r>
            <a:endParaRPr lang="en-US" dirty="0"/>
          </a:p>
        </p:txBody>
      </p:sp>
      <p:pic>
        <p:nvPicPr>
          <p:cNvPr id="7170" name="Picture 2">
            <a:extLst>
              <a:ext uri="{FF2B5EF4-FFF2-40B4-BE49-F238E27FC236}">
                <a16:creationId xmlns:a16="http://schemas.microsoft.com/office/drawing/2014/main" id="{D58EFEA2-F202-AAE4-838C-814434692C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6672" y="326412"/>
            <a:ext cx="3456432" cy="4483569"/>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198;p24" descr="Baruch College 2020 Commencement Experience -">
            <a:extLst>
              <a:ext uri="{FF2B5EF4-FFF2-40B4-BE49-F238E27FC236}">
                <a16:creationId xmlns:a16="http://schemas.microsoft.com/office/drawing/2014/main" id="{11478293-DEF3-6449-449F-EFC66FB7CEC4}"/>
              </a:ext>
            </a:extLst>
          </p:cNvPr>
          <p:cNvPicPr preferRelativeResize="0"/>
          <p:nvPr/>
        </p:nvPicPr>
        <p:blipFill rotWithShape="1">
          <a:blip r:embed="rId5">
            <a:alphaModFix/>
          </a:blip>
          <a:srcRect/>
          <a:stretch/>
        </p:blipFill>
        <p:spPr>
          <a:xfrm>
            <a:off x="7963875" y="4800875"/>
            <a:ext cx="1000376" cy="342625"/>
          </a:xfrm>
          <a:prstGeom prst="rect">
            <a:avLst/>
          </a:prstGeom>
          <a:noFill/>
          <a:ln>
            <a:noFill/>
          </a:ln>
        </p:spPr>
      </p:pic>
    </p:spTree>
    <p:extLst>
      <p:ext uri="{BB962C8B-B14F-4D97-AF65-F5344CB8AC3E}">
        <p14:creationId xmlns:p14="http://schemas.microsoft.com/office/powerpoint/2010/main" val="2004437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3"/>
          <p:cNvSpPr txBox="1">
            <a:spLocks noGrp="1"/>
          </p:cNvSpPr>
          <p:nvPr>
            <p:ph type="ctrTitle"/>
          </p:nvPr>
        </p:nvSpPr>
        <p:spPr>
          <a:xfrm>
            <a:off x="895213" y="1411800"/>
            <a:ext cx="6858000" cy="1790700"/>
          </a:xfrm>
          <a:prstGeom prst="rect">
            <a:avLst/>
          </a:prstGeom>
        </p:spPr>
        <p:txBody>
          <a:bodyPr spcFirstLastPara="1" wrap="square" lIns="68575" tIns="34275" rIns="68575" bIns="34275" anchor="ctr" anchorCtr="0">
            <a:normAutofit/>
          </a:bodyPr>
          <a:lstStyle/>
          <a:p>
            <a:pPr marL="0" lvl="0" indent="0" algn="ctr" rtl="0">
              <a:lnSpc>
                <a:spcPct val="110000"/>
              </a:lnSpc>
              <a:spcBef>
                <a:spcPts val="800"/>
              </a:spcBef>
              <a:spcAft>
                <a:spcPts val="0"/>
              </a:spcAft>
              <a:buClr>
                <a:schemeClr val="dk1"/>
              </a:buClr>
              <a:buSzPts val="1100"/>
              <a:buFont typeface="Arial"/>
              <a:buNone/>
            </a:pPr>
            <a:r>
              <a:rPr lang="en-GB" sz="5300" b="1">
                <a:latin typeface="Open Sans"/>
                <a:ea typeface="Open Sans"/>
                <a:cs typeface="Open Sans"/>
                <a:sym typeface="Open Sans"/>
              </a:rPr>
              <a:t>Thank You</a:t>
            </a:r>
            <a:endParaRPr sz="7000" b="1">
              <a:latin typeface="Open Sans"/>
              <a:ea typeface="Open Sans"/>
              <a:cs typeface="Open Sans"/>
              <a:sym typeface="Open Sans"/>
            </a:endParaRPr>
          </a:p>
        </p:txBody>
      </p:sp>
      <p:pic>
        <p:nvPicPr>
          <p:cNvPr id="349" name="Google Shape;349;p43" descr="Baruch College 2020 Commencement Experience -"/>
          <p:cNvPicPr preferRelativeResize="0"/>
          <p:nvPr/>
        </p:nvPicPr>
        <p:blipFill rotWithShape="1">
          <a:blip r:embed="rId3">
            <a:alphaModFix/>
          </a:blip>
          <a:srcRect/>
          <a:stretch/>
        </p:blipFill>
        <p:spPr>
          <a:xfrm>
            <a:off x="7823300" y="4400075"/>
            <a:ext cx="1078426" cy="369375"/>
          </a:xfrm>
          <a:prstGeom prst="rect">
            <a:avLst/>
          </a:prstGeom>
          <a:noFill/>
          <a:ln>
            <a:noFill/>
          </a:ln>
        </p:spPr>
      </p:pic>
      <p:sp>
        <p:nvSpPr>
          <p:cNvPr id="3" name="Text Placeholder 2">
            <a:extLst>
              <a:ext uri="{FF2B5EF4-FFF2-40B4-BE49-F238E27FC236}">
                <a16:creationId xmlns:a16="http://schemas.microsoft.com/office/drawing/2014/main" id="{4969F172-0C01-6D32-D019-233840E36F68}"/>
              </a:ext>
            </a:extLst>
          </p:cNvPr>
          <p:cNvSpPr>
            <a:spLocks noGrp="1"/>
          </p:cNvSpPr>
          <p:nvPr>
            <p:ph type="body" idx="1"/>
          </p:nvPr>
        </p:nvSpPr>
        <p:spPr/>
        <p:txBody>
          <a:bodyPr/>
          <a:lstStyle/>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E8806-76D5-F657-08CE-12BE3891BA41}"/>
              </a:ext>
            </a:extLst>
          </p:cNvPr>
          <p:cNvSpPr>
            <a:spLocks noGrp="1"/>
          </p:cNvSpPr>
          <p:nvPr>
            <p:ph type="ctrTitle"/>
          </p:nvPr>
        </p:nvSpPr>
        <p:spPr>
          <a:xfrm>
            <a:off x="3146536" y="468104"/>
            <a:ext cx="6455664" cy="785860"/>
          </a:xfrm>
        </p:spPr>
        <p:txBody>
          <a:bodyPr/>
          <a:lstStyle/>
          <a:p>
            <a:r>
              <a:rPr lang="en-GB" dirty="0"/>
              <a:t>Agenda</a:t>
            </a:r>
            <a:endParaRPr lang="en-US" dirty="0"/>
          </a:p>
        </p:txBody>
      </p:sp>
      <p:sp>
        <p:nvSpPr>
          <p:cNvPr id="3" name="Subtitle 2">
            <a:extLst>
              <a:ext uri="{FF2B5EF4-FFF2-40B4-BE49-F238E27FC236}">
                <a16:creationId xmlns:a16="http://schemas.microsoft.com/office/drawing/2014/main" id="{0C8D7B54-A498-C652-2AAB-A888F870789A}"/>
              </a:ext>
            </a:extLst>
          </p:cNvPr>
          <p:cNvSpPr>
            <a:spLocks noGrp="1"/>
          </p:cNvSpPr>
          <p:nvPr>
            <p:ph type="subTitle" idx="1"/>
          </p:nvPr>
        </p:nvSpPr>
        <p:spPr>
          <a:xfrm>
            <a:off x="4443984" y="1503768"/>
            <a:ext cx="4258160" cy="3022898"/>
          </a:xfrm>
        </p:spPr>
        <p:txBody>
          <a:bodyPr>
            <a:normAutofit fontScale="62500" lnSpcReduction="20000"/>
          </a:bodyPr>
          <a:lstStyle/>
          <a:p>
            <a:pPr algn="l" rtl="0">
              <a:spcBef>
                <a:spcPts val="0"/>
              </a:spcBef>
              <a:spcAft>
                <a:spcPts val="0"/>
              </a:spcAft>
            </a:pPr>
            <a:r>
              <a:rPr lang="en-US" dirty="0">
                <a:solidFill>
                  <a:srgbClr val="002060"/>
                </a:solidFill>
                <a:latin typeface="Open Sans" panose="020B0606030504020204" pitchFamily="34" charset="0"/>
                <a:ea typeface="Open Sans" panose="020B0606030504020204" pitchFamily="34" charset="0"/>
                <a:cs typeface="Open Sans" panose="020B0606030504020204" pitchFamily="34" charset="0"/>
              </a:rPr>
              <a:t>Problem Statement and Project Goals		</a:t>
            </a:r>
            <a:r>
              <a:rPr lang="en-US" b="1" dirty="0">
                <a:solidFill>
                  <a:srgbClr val="002060"/>
                </a:solidFill>
                <a:latin typeface="Open Sans" panose="020B0606030504020204" pitchFamily="34" charset="0"/>
                <a:ea typeface="Open Sans" panose="020B0606030504020204" pitchFamily="34" charset="0"/>
                <a:cs typeface="Open Sans" panose="020B0606030504020204" pitchFamily="34" charset="0"/>
              </a:rPr>
              <a:t>3</a:t>
            </a:r>
          </a:p>
          <a:p>
            <a:pPr algn="l" rtl="0">
              <a:spcBef>
                <a:spcPts val="0"/>
              </a:spcBef>
              <a:spcAft>
                <a:spcPts val="0"/>
              </a:spcAft>
            </a:pPr>
            <a:endParaRPr lang="en-US" dirty="0">
              <a:solidFill>
                <a:srgbClr val="002060"/>
              </a:solidFill>
              <a:latin typeface="Open Sans" panose="020B0606030504020204" pitchFamily="34" charset="0"/>
              <a:ea typeface="Open Sans" panose="020B0606030504020204" pitchFamily="34" charset="0"/>
              <a:cs typeface="Open Sans" panose="020B0606030504020204" pitchFamily="34" charset="0"/>
            </a:endParaRPr>
          </a:p>
          <a:p>
            <a:pPr algn="l" rtl="0">
              <a:spcBef>
                <a:spcPts val="0"/>
              </a:spcBef>
              <a:spcAft>
                <a:spcPts val="0"/>
              </a:spcAft>
            </a:pPr>
            <a:r>
              <a:rPr lang="en-US" dirty="0">
                <a:solidFill>
                  <a:srgbClr val="002060"/>
                </a:solidFill>
                <a:latin typeface="Open Sans" panose="020B0606030504020204" pitchFamily="34" charset="0"/>
                <a:ea typeface="Open Sans" panose="020B0606030504020204" pitchFamily="34" charset="0"/>
                <a:cs typeface="Open Sans" panose="020B0606030504020204" pitchFamily="34" charset="0"/>
              </a:rPr>
              <a:t>Introduction to Dataset			</a:t>
            </a:r>
            <a:r>
              <a:rPr lang="en-US" b="1" dirty="0">
                <a:solidFill>
                  <a:srgbClr val="002060"/>
                </a:solidFill>
                <a:latin typeface="Open Sans" panose="020B0606030504020204" pitchFamily="34" charset="0"/>
                <a:ea typeface="Open Sans" panose="020B0606030504020204" pitchFamily="34" charset="0"/>
                <a:cs typeface="Open Sans" panose="020B0606030504020204" pitchFamily="34" charset="0"/>
              </a:rPr>
              <a:t>4</a:t>
            </a:r>
          </a:p>
          <a:p>
            <a:pPr algn="l" rtl="0">
              <a:spcBef>
                <a:spcPts val="0"/>
              </a:spcBef>
              <a:spcAft>
                <a:spcPts val="0"/>
              </a:spcAft>
            </a:pPr>
            <a:endParaRPr lang="en-US" b="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endParaRPr>
          </a:p>
          <a:p>
            <a:pPr algn="l" rtl="0">
              <a:spcBef>
                <a:spcPts val="0"/>
              </a:spcBef>
              <a:spcAft>
                <a:spcPts val="0"/>
              </a:spcAft>
            </a:pPr>
            <a:r>
              <a:rPr lang="en-US" b="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Data Preparation 			</a:t>
            </a:r>
            <a:r>
              <a:rPr lang="en-US" b="1"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5-6</a:t>
            </a:r>
          </a:p>
          <a:p>
            <a:pPr algn="l" rtl="0">
              <a:spcBef>
                <a:spcPts val="0"/>
              </a:spcBef>
              <a:spcAft>
                <a:spcPts val="0"/>
              </a:spcAft>
            </a:pPr>
            <a:endParaRPr lang="en-US" dirty="0">
              <a:solidFill>
                <a:srgbClr val="002060"/>
              </a:solidFill>
              <a:latin typeface="Open Sans" panose="020B0606030504020204" pitchFamily="34" charset="0"/>
              <a:ea typeface="Open Sans" panose="020B0606030504020204" pitchFamily="34" charset="0"/>
              <a:cs typeface="Open Sans" panose="020B0606030504020204" pitchFamily="34" charset="0"/>
            </a:endParaRPr>
          </a:p>
          <a:p>
            <a:pPr algn="l" rtl="0">
              <a:spcBef>
                <a:spcPts val="0"/>
              </a:spcBef>
              <a:spcAft>
                <a:spcPts val="0"/>
              </a:spcAft>
            </a:pPr>
            <a:r>
              <a:rPr lang="en-US" dirty="0">
                <a:solidFill>
                  <a:srgbClr val="002060"/>
                </a:solidFill>
                <a:latin typeface="Open Sans" panose="020B0606030504020204" pitchFamily="34" charset="0"/>
                <a:ea typeface="Open Sans" panose="020B0606030504020204" pitchFamily="34" charset="0"/>
                <a:cs typeface="Open Sans" panose="020B0606030504020204" pitchFamily="34" charset="0"/>
              </a:rPr>
              <a:t>E</a:t>
            </a:r>
            <a:r>
              <a:rPr lang="en-US" b="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xploratory Data Analysis			</a:t>
            </a:r>
            <a:r>
              <a:rPr lang="en-US" b="1"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7-11</a:t>
            </a:r>
          </a:p>
          <a:p>
            <a:pPr algn="l" rtl="0">
              <a:spcBef>
                <a:spcPts val="0"/>
              </a:spcBef>
              <a:spcAft>
                <a:spcPts val="0"/>
              </a:spcAft>
            </a:pPr>
            <a:endParaRPr lang="en-US" dirty="0">
              <a:solidFill>
                <a:srgbClr val="002060"/>
              </a:solidFill>
              <a:latin typeface="Open Sans" panose="020B0606030504020204" pitchFamily="34" charset="0"/>
              <a:ea typeface="Open Sans" panose="020B0606030504020204" pitchFamily="34" charset="0"/>
              <a:cs typeface="Open Sans" panose="020B0606030504020204" pitchFamily="34" charset="0"/>
            </a:endParaRPr>
          </a:p>
          <a:p>
            <a:pPr algn="l" rtl="0">
              <a:spcBef>
                <a:spcPts val="0"/>
              </a:spcBef>
              <a:spcAft>
                <a:spcPts val="0"/>
              </a:spcAft>
            </a:pPr>
            <a:r>
              <a:rPr lang="en-US" dirty="0">
                <a:solidFill>
                  <a:srgbClr val="002060"/>
                </a:solidFill>
                <a:latin typeface="Open Sans" panose="020B0606030504020204" pitchFamily="34" charset="0"/>
                <a:ea typeface="Open Sans" panose="020B0606030504020204" pitchFamily="34" charset="0"/>
                <a:cs typeface="Open Sans" panose="020B0606030504020204" pitchFamily="34" charset="0"/>
              </a:rPr>
              <a:t>Model Building			</a:t>
            </a:r>
            <a:r>
              <a:rPr lang="en-US" b="1" dirty="0">
                <a:solidFill>
                  <a:srgbClr val="002060"/>
                </a:solidFill>
                <a:latin typeface="Open Sans" panose="020B0606030504020204" pitchFamily="34" charset="0"/>
                <a:ea typeface="Open Sans" panose="020B0606030504020204" pitchFamily="34" charset="0"/>
                <a:cs typeface="Open Sans" panose="020B0606030504020204" pitchFamily="34" charset="0"/>
              </a:rPr>
              <a:t>12</a:t>
            </a:r>
          </a:p>
          <a:p>
            <a:pPr algn="l" rtl="0">
              <a:spcBef>
                <a:spcPts val="0"/>
              </a:spcBef>
              <a:spcAft>
                <a:spcPts val="0"/>
              </a:spcAft>
            </a:pPr>
            <a:endParaRPr lang="en-US" dirty="0">
              <a:solidFill>
                <a:srgbClr val="002060"/>
              </a:solidFill>
              <a:latin typeface="Open Sans" panose="020B0606030504020204" pitchFamily="34" charset="0"/>
              <a:ea typeface="Open Sans" panose="020B0606030504020204" pitchFamily="34" charset="0"/>
              <a:cs typeface="Open Sans" panose="020B0606030504020204" pitchFamily="34" charset="0"/>
            </a:endParaRPr>
          </a:p>
          <a:p>
            <a:pPr algn="l" rtl="0">
              <a:spcBef>
                <a:spcPts val="0"/>
              </a:spcBef>
              <a:spcAft>
                <a:spcPts val="0"/>
              </a:spcAft>
            </a:pPr>
            <a:r>
              <a:rPr lang="en-US" dirty="0">
                <a:solidFill>
                  <a:srgbClr val="002060"/>
                </a:solidFill>
                <a:latin typeface="Open Sans" panose="020B0606030504020204" pitchFamily="34" charset="0"/>
                <a:ea typeface="Open Sans" panose="020B0606030504020204" pitchFamily="34" charset="0"/>
                <a:cs typeface="Open Sans" panose="020B0606030504020204" pitchFamily="34" charset="0"/>
              </a:rPr>
              <a:t>Model Comparison			</a:t>
            </a:r>
            <a:r>
              <a:rPr lang="en-US" b="1" dirty="0">
                <a:solidFill>
                  <a:srgbClr val="002060"/>
                </a:solidFill>
                <a:latin typeface="Open Sans" panose="020B0606030504020204" pitchFamily="34" charset="0"/>
                <a:ea typeface="Open Sans" panose="020B0606030504020204" pitchFamily="34" charset="0"/>
                <a:cs typeface="Open Sans" panose="020B0606030504020204" pitchFamily="34" charset="0"/>
              </a:rPr>
              <a:t>13-15</a:t>
            </a:r>
          </a:p>
          <a:p>
            <a:pPr algn="l" rtl="0">
              <a:spcBef>
                <a:spcPts val="0"/>
              </a:spcBef>
              <a:spcAft>
                <a:spcPts val="0"/>
              </a:spcAft>
            </a:pPr>
            <a:endParaRPr lang="en-US" b="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endParaRPr>
          </a:p>
          <a:p>
            <a:pPr algn="l" rtl="0">
              <a:spcBef>
                <a:spcPts val="0"/>
              </a:spcBef>
              <a:spcAft>
                <a:spcPts val="0"/>
              </a:spcAft>
            </a:pPr>
            <a:r>
              <a:rPr lang="en-US" dirty="0">
                <a:solidFill>
                  <a:srgbClr val="002060"/>
                </a:solidFill>
                <a:latin typeface="Open Sans" panose="020B0606030504020204" pitchFamily="34" charset="0"/>
                <a:ea typeface="Open Sans" panose="020B0606030504020204" pitchFamily="34" charset="0"/>
                <a:cs typeface="Open Sans" panose="020B0606030504020204" pitchFamily="34" charset="0"/>
              </a:rPr>
              <a:t>Business Recommendations 		</a:t>
            </a:r>
            <a:r>
              <a:rPr lang="en-US" b="1" dirty="0">
                <a:solidFill>
                  <a:srgbClr val="002060"/>
                </a:solidFill>
                <a:latin typeface="Open Sans" panose="020B0606030504020204" pitchFamily="34" charset="0"/>
                <a:ea typeface="Open Sans" panose="020B0606030504020204" pitchFamily="34" charset="0"/>
                <a:cs typeface="Open Sans" panose="020B0606030504020204" pitchFamily="34" charset="0"/>
              </a:rPr>
              <a:t>16</a:t>
            </a:r>
          </a:p>
          <a:p>
            <a:pPr algn="l" rtl="0">
              <a:spcBef>
                <a:spcPts val="0"/>
              </a:spcBef>
              <a:spcAft>
                <a:spcPts val="0"/>
              </a:spcAft>
            </a:pPr>
            <a:r>
              <a:rPr lang="en-US" dirty="0">
                <a:solidFill>
                  <a:srgbClr val="002060"/>
                </a:solidFill>
                <a:latin typeface="Open Sans" panose="020B0606030504020204" pitchFamily="34" charset="0"/>
                <a:ea typeface="Open Sans" panose="020B0606030504020204" pitchFamily="34" charset="0"/>
                <a:cs typeface="Open Sans" panose="020B0606030504020204" pitchFamily="34" charset="0"/>
              </a:rPr>
              <a:t>	</a:t>
            </a:r>
          </a:p>
          <a:p>
            <a:pPr algn="l" rtl="0">
              <a:spcBef>
                <a:spcPts val="0"/>
              </a:spcBef>
              <a:spcAft>
                <a:spcPts val="0"/>
              </a:spcAft>
            </a:pPr>
            <a:r>
              <a:rPr lang="en-US" dirty="0">
                <a:solidFill>
                  <a:srgbClr val="002060"/>
                </a:solidFill>
                <a:latin typeface="Open Sans" panose="020B0606030504020204" pitchFamily="34" charset="0"/>
                <a:ea typeface="Open Sans" panose="020B0606030504020204" pitchFamily="34" charset="0"/>
                <a:cs typeface="Open Sans" panose="020B0606030504020204" pitchFamily="34" charset="0"/>
              </a:rPr>
              <a:t>Limitations </a:t>
            </a:r>
            <a:r>
              <a:rPr lang="en-US" b="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 				</a:t>
            </a:r>
            <a:r>
              <a:rPr lang="en-US" b="1"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17</a:t>
            </a:r>
            <a:br>
              <a:rPr lang="en-US" dirty="0"/>
            </a:br>
            <a:endParaRPr lang="en-US" dirty="0"/>
          </a:p>
        </p:txBody>
      </p:sp>
      <p:pic>
        <p:nvPicPr>
          <p:cNvPr id="1028" name="Picture 4" descr="Interior Design In The Hotel Industry: What You Need To Know">
            <a:extLst>
              <a:ext uri="{FF2B5EF4-FFF2-40B4-BE49-F238E27FC236}">
                <a16:creationId xmlns:a16="http://schemas.microsoft.com/office/drawing/2014/main" id="{D1962B08-0EA0-78DB-6D32-9F4E161A03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40" y="367030"/>
            <a:ext cx="3983840" cy="4409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554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a:spLocks noGrp="1"/>
          </p:cNvSpPr>
          <p:nvPr>
            <p:ph type="title"/>
          </p:nvPr>
        </p:nvSpPr>
        <p:spPr>
          <a:xfrm>
            <a:off x="539250" y="445025"/>
            <a:ext cx="8222100" cy="5688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dirty="0"/>
              <a:t>Problem Statement and Project Goals</a:t>
            </a:r>
            <a:endParaRPr dirty="0"/>
          </a:p>
        </p:txBody>
      </p:sp>
      <p:sp>
        <p:nvSpPr>
          <p:cNvPr id="183" name="Google Shape;183;p22"/>
          <p:cNvSpPr txBox="1">
            <a:spLocks noGrp="1"/>
          </p:cNvSpPr>
          <p:nvPr>
            <p:ph type="body" idx="1"/>
          </p:nvPr>
        </p:nvSpPr>
        <p:spPr>
          <a:xfrm>
            <a:off x="3811979" y="1117552"/>
            <a:ext cx="4596525" cy="3454448"/>
          </a:xfrm>
          <a:prstGeom prst="rect">
            <a:avLst/>
          </a:prstGeom>
        </p:spPr>
        <p:txBody>
          <a:bodyPr spcFirstLastPara="1" wrap="square" lIns="68575" tIns="34275" rIns="68575" bIns="34275" anchor="t" anchorCtr="0">
            <a:normAutofit lnSpcReduction="10000"/>
          </a:bodyPr>
          <a:lstStyle/>
          <a:p>
            <a:r>
              <a:rPr lang="en-US" sz="1300" b="0" i="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In the hospitality industry, the uncertainty of hotel bookings, driven by cancellations and no-shows, creates notable logistical and financial complications.  </a:t>
            </a:r>
          </a:p>
          <a:p>
            <a:r>
              <a:rPr lang="en-US" sz="1300" b="0" i="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Effective prediction and management of cancellations are key for optimized resource allocation, revenue management, and customer satisfaction. </a:t>
            </a:r>
          </a:p>
          <a:p>
            <a:pPr marL="107950" indent="0">
              <a:buNone/>
            </a:pPr>
            <a:endParaRPr lang="en-US" sz="1300" b="1" dirty="0">
              <a:solidFill>
                <a:srgbClr val="002060"/>
              </a:solidFill>
              <a:latin typeface="Open Sans" panose="020B0606030504020204" pitchFamily="34" charset="0"/>
              <a:ea typeface="Open Sans" panose="020B0606030504020204" pitchFamily="34" charset="0"/>
              <a:cs typeface="Open Sans" panose="020B0606030504020204" pitchFamily="34" charset="0"/>
            </a:endParaRPr>
          </a:p>
          <a:p>
            <a:pPr marL="107950" indent="0" algn="ctr">
              <a:buNone/>
            </a:pPr>
            <a:r>
              <a:rPr lang="en-US" sz="1200" b="1" dirty="0">
                <a:solidFill>
                  <a:srgbClr val="002060"/>
                </a:solidFill>
                <a:latin typeface="Open Sans" panose="020B0606030504020204" pitchFamily="34" charset="0"/>
                <a:ea typeface="Open Sans" panose="020B0606030504020204" pitchFamily="34" charset="0"/>
                <a:cs typeface="Open Sans" panose="020B0606030504020204" pitchFamily="34" charset="0"/>
              </a:rPr>
              <a:t>The goal: </a:t>
            </a:r>
            <a:r>
              <a:rPr lang="en-US" sz="1200" dirty="0">
                <a:solidFill>
                  <a:srgbClr val="002060"/>
                </a:solidFill>
                <a:latin typeface="Open Sans" panose="020B0606030504020204" pitchFamily="34" charset="0"/>
                <a:ea typeface="Open Sans" panose="020B0606030504020204" pitchFamily="34" charset="0"/>
                <a:cs typeface="Open Sans" panose="020B0606030504020204" pitchFamily="34" charset="0"/>
              </a:rPr>
              <a:t>to address </a:t>
            </a:r>
            <a:r>
              <a:rPr lang="en-US" sz="1200" b="0" i="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the uncertainty of hotel bookings</a:t>
            </a:r>
            <a:r>
              <a:rPr lang="en-US" sz="1200" dirty="0">
                <a:solidFill>
                  <a:srgbClr val="002060"/>
                </a:solidFill>
                <a:latin typeface="Open Sans" panose="020B0606030504020204" pitchFamily="34" charset="0"/>
                <a:ea typeface="Open Sans" panose="020B0606030504020204" pitchFamily="34" charset="0"/>
                <a:cs typeface="Open Sans" panose="020B0606030504020204" pitchFamily="34" charset="0"/>
              </a:rPr>
              <a:t> by creating a model that can predict possible booking cancellations. This information will help us plan our resources better and guide us in creating targeted marketing strategies and improving our services to meet our customers' needs.</a:t>
            </a:r>
            <a:endParaRPr lang="en-US" sz="1200" b="0" i="0" dirty="0">
              <a:solidFill>
                <a:srgbClr val="002060"/>
              </a:solidFill>
              <a:effectLst/>
              <a:latin typeface="Söhne"/>
            </a:endParaRPr>
          </a:p>
        </p:txBody>
      </p:sp>
      <p:pic>
        <p:nvPicPr>
          <p:cNvPr id="184" name="Google Shape;184;p22" descr="Baruch College 2020 Commencement Experience -"/>
          <p:cNvPicPr preferRelativeResize="0"/>
          <p:nvPr/>
        </p:nvPicPr>
        <p:blipFill rotWithShape="1">
          <a:blip r:embed="rId3">
            <a:alphaModFix/>
          </a:blip>
          <a:srcRect/>
          <a:stretch/>
        </p:blipFill>
        <p:spPr>
          <a:xfrm>
            <a:off x="7976586" y="4780075"/>
            <a:ext cx="1061090" cy="363425"/>
          </a:xfrm>
          <a:prstGeom prst="rect">
            <a:avLst/>
          </a:prstGeom>
          <a:noFill/>
          <a:ln>
            <a:noFill/>
          </a:ln>
        </p:spPr>
      </p:pic>
      <p:pic>
        <p:nvPicPr>
          <p:cNvPr id="2050" name="Picture 2" descr="Direct and indirect: Everything about your hotel booking sources">
            <a:extLst>
              <a:ext uri="{FF2B5EF4-FFF2-40B4-BE49-F238E27FC236}">
                <a16:creationId xmlns:a16="http://schemas.microsoft.com/office/drawing/2014/main" id="{91F7A91B-1927-2475-9165-921CACC56C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496" y="1119727"/>
            <a:ext cx="2801098" cy="205596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83;p22">
            <a:extLst>
              <a:ext uri="{FF2B5EF4-FFF2-40B4-BE49-F238E27FC236}">
                <a16:creationId xmlns:a16="http://schemas.microsoft.com/office/drawing/2014/main" id="{30962F8F-9759-1EFD-CC13-4048A29971A5}"/>
              </a:ext>
            </a:extLst>
          </p:cNvPr>
          <p:cNvSpPr txBox="1">
            <a:spLocks/>
          </p:cNvSpPr>
          <p:nvPr/>
        </p:nvSpPr>
        <p:spPr>
          <a:xfrm>
            <a:off x="735496" y="3300992"/>
            <a:ext cx="2801098" cy="1128504"/>
          </a:xfrm>
          <a:prstGeom prst="rect">
            <a:avLst/>
          </a:prstGeom>
          <a:noFill/>
          <a:ln>
            <a:noFill/>
          </a:ln>
        </p:spPr>
        <p:txBody>
          <a:bodyPr spcFirstLastPara="1" wrap="square" lIns="68575" tIns="34275" rIns="68575" bIns="34275" anchor="t" anchorCtr="0">
            <a:normAutofit fontScale="77500" lnSpcReduction="20000"/>
          </a:bodyPr>
          <a:lstStyle>
            <a:defPPr marR="0" lvl="0" algn="l" rtl="0">
              <a:lnSpc>
                <a:spcPct val="100000"/>
              </a:lnSpc>
              <a:spcBef>
                <a:spcPts val="0"/>
              </a:spcBef>
              <a:spcAft>
                <a:spcPts val="0"/>
              </a:spcAft>
            </a:defPPr>
            <a:lvl1pPr marL="457200" marR="0" lvl="0" indent="-349250" algn="l" rtl="0">
              <a:lnSpc>
                <a:spcPct val="110000"/>
              </a:lnSpc>
              <a:spcBef>
                <a:spcPts val="800"/>
              </a:spcBef>
              <a:spcAft>
                <a:spcPts val="0"/>
              </a:spcAft>
              <a:buClr>
                <a:srgbClr val="E4D9F9"/>
              </a:buClr>
              <a:buSzPts val="1900"/>
              <a:buFont typeface="Noto Sans Symbols"/>
              <a:buChar char="▪"/>
              <a:defRPr sz="2400" b="0" i="0" u="none" strike="noStrike" cap="none">
                <a:solidFill>
                  <a:schemeClr val="dk2"/>
                </a:solidFill>
                <a:latin typeface="Avenir"/>
                <a:ea typeface="Avenir"/>
                <a:cs typeface="Avenir"/>
                <a:sym typeface="Avenir"/>
              </a:defRPr>
            </a:lvl1pPr>
            <a:lvl2pPr marL="914400" marR="0" lvl="1" indent="-336550" algn="l" rtl="0">
              <a:lnSpc>
                <a:spcPct val="110000"/>
              </a:lnSpc>
              <a:spcBef>
                <a:spcPts val="400"/>
              </a:spcBef>
              <a:spcAft>
                <a:spcPts val="0"/>
              </a:spcAft>
              <a:buClr>
                <a:srgbClr val="E4D9F9"/>
              </a:buClr>
              <a:buSzPts val="1700"/>
              <a:buFont typeface="Noto Sans Symbols"/>
              <a:buChar char="▪"/>
              <a:defRPr sz="2100" b="0" i="0" u="none" strike="noStrike" cap="none">
                <a:solidFill>
                  <a:schemeClr val="dk2"/>
                </a:solidFill>
                <a:latin typeface="Avenir"/>
                <a:ea typeface="Avenir"/>
                <a:cs typeface="Avenir"/>
                <a:sym typeface="Avenir"/>
              </a:defRPr>
            </a:lvl2pPr>
            <a:lvl3pPr marL="1371600" marR="0" lvl="2" indent="-317500" algn="l" rtl="0">
              <a:lnSpc>
                <a:spcPct val="110000"/>
              </a:lnSpc>
              <a:spcBef>
                <a:spcPts val="400"/>
              </a:spcBef>
              <a:spcAft>
                <a:spcPts val="0"/>
              </a:spcAft>
              <a:buClr>
                <a:srgbClr val="E4D9F9"/>
              </a:buClr>
              <a:buSzPts val="1400"/>
              <a:buFont typeface="Noto Sans Symbols"/>
              <a:buChar char="▪"/>
              <a:defRPr sz="1800" b="0" i="0" u="none" strike="noStrike" cap="none">
                <a:solidFill>
                  <a:schemeClr val="dk2"/>
                </a:solidFill>
                <a:latin typeface="Avenir"/>
                <a:ea typeface="Avenir"/>
                <a:cs typeface="Avenir"/>
                <a:sym typeface="Avenir"/>
              </a:defRPr>
            </a:lvl3pPr>
            <a:lvl4pPr marL="1828800" marR="0" lvl="3" indent="-304800" algn="l" rtl="0">
              <a:lnSpc>
                <a:spcPct val="110000"/>
              </a:lnSpc>
              <a:spcBef>
                <a:spcPts val="400"/>
              </a:spcBef>
              <a:spcAft>
                <a:spcPts val="0"/>
              </a:spcAft>
              <a:buClr>
                <a:srgbClr val="E4D9F9"/>
              </a:buClr>
              <a:buSzPts val="1200"/>
              <a:buFont typeface="Noto Sans Symbols"/>
              <a:buChar char="▪"/>
              <a:defRPr sz="1500" b="0" i="0" u="none" strike="noStrike" cap="none">
                <a:solidFill>
                  <a:schemeClr val="dk2"/>
                </a:solidFill>
                <a:latin typeface="Avenir"/>
                <a:ea typeface="Avenir"/>
                <a:cs typeface="Avenir"/>
                <a:sym typeface="Avenir"/>
              </a:defRPr>
            </a:lvl4pPr>
            <a:lvl5pPr marL="2286000" marR="0" lvl="4" indent="-304800" algn="l" rtl="0">
              <a:lnSpc>
                <a:spcPct val="110000"/>
              </a:lnSpc>
              <a:spcBef>
                <a:spcPts val="400"/>
              </a:spcBef>
              <a:spcAft>
                <a:spcPts val="0"/>
              </a:spcAft>
              <a:buClr>
                <a:srgbClr val="E4D9F9"/>
              </a:buClr>
              <a:buSzPts val="1200"/>
              <a:buFont typeface="Noto Sans Symbols"/>
              <a:buChar char="▪"/>
              <a:defRPr sz="1500" b="0" i="0" u="none" strike="noStrike" cap="none">
                <a:solidFill>
                  <a:schemeClr val="dk2"/>
                </a:solidFill>
                <a:latin typeface="Avenir"/>
                <a:ea typeface="Avenir"/>
                <a:cs typeface="Avenir"/>
                <a:sym typeface="Avenir"/>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venir"/>
                <a:ea typeface="Avenir"/>
                <a:cs typeface="Avenir"/>
                <a:sym typeface="Avenir"/>
              </a:defRPr>
            </a:lvl9pPr>
          </a:lstStyle>
          <a:p>
            <a:pPr marL="0" indent="0">
              <a:buFont typeface="Noto Sans Symbols"/>
              <a:buNone/>
            </a:pPr>
            <a:r>
              <a:rPr lang="en-GB" sz="1600" b="1" dirty="0">
                <a:solidFill>
                  <a:srgbClr val="002060"/>
                </a:solidFill>
                <a:latin typeface="Open Sans"/>
                <a:ea typeface="Open Sans"/>
                <a:cs typeface="Open Sans"/>
                <a:sym typeface="Open Sans"/>
              </a:rPr>
              <a:t>Target Audience: </a:t>
            </a:r>
          </a:p>
          <a:p>
            <a:pPr marL="285750" indent="-285750"/>
            <a:r>
              <a:rPr lang="en-GB" sz="1400" dirty="0">
                <a:solidFill>
                  <a:srgbClr val="002060"/>
                </a:solidFill>
                <a:latin typeface="Open Sans"/>
                <a:ea typeface="Open Sans"/>
                <a:cs typeface="Open Sans"/>
                <a:sym typeface="Open Sans"/>
              </a:rPr>
              <a:t>Hotel Owners</a:t>
            </a:r>
          </a:p>
          <a:p>
            <a:pPr marL="285750" indent="-285750"/>
            <a:r>
              <a:rPr lang="en-GB" sz="1400" dirty="0">
                <a:solidFill>
                  <a:srgbClr val="002060"/>
                </a:solidFill>
                <a:latin typeface="Open Sans"/>
                <a:ea typeface="Open Sans"/>
                <a:cs typeface="Open Sans"/>
                <a:sym typeface="Open Sans"/>
              </a:rPr>
              <a:t>Hotel Customers</a:t>
            </a:r>
          </a:p>
          <a:p>
            <a:pPr marL="285750" indent="-285750"/>
            <a:r>
              <a:rPr lang="en-GB" sz="1400" dirty="0">
                <a:solidFill>
                  <a:srgbClr val="002060"/>
                </a:solidFill>
                <a:latin typeface="Open Sans"/>
                <a:ea typeface="Open Sans"/>
                <a:cs typeface="Open Sans"/>
                <a:sym typeface="Open Sans"/>
              </a:rPr>
              <a:t>Travel Agencies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3"/>
          <p:cNvSpPr txBox="1">
            <a:spLocks noGrp="1"/>
          </p:cNvSpPr>
          <p:nvPr>
            <p:ph type="title"/>
          </p:nvPr>
        </p:nvSpPr>
        <p:spPr>
          <a:xfrm>
            <a:off x="422100" y="445025"/>
            <a:ext cx="8299800" cy="5727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dirty="0"/>
              <a:t>Introduction of Dataset</a:t>
            </a:r>
            <a:endParaRPr dirty="0"/>
          </a:p>
        </p:txBody>
      </p:sp>
      <p:pic>
        <p:nvPicPr>
          <p:cNvPr id="190" name="Google Shape;190;p23" descr="Baruch College 2020 Commencement Experience -"/>
          <p:cNvPicPr preferRelativeResize="0"/>
          <p:nvPr/>
        </p:nvPicPr>
        <p:blipFill rotWithShape="1">
          <a:blip r:embed="rId3">
            <a:alphaModFix/>
          </a:blip>
          <a:srcRect/>
          <a:stretch/>
        </p:blipFill>
        <p:spPr>
          <a:xfrm>
            <a:off x="7930925" y="4750500"/>
            <a:ext cx="1048976" cy="359275"/>
          </a:xfrm>
          <a:prstGeom prst="rect">
            <a:avLst/>
          </a:prstGeom>
          <a:noFill/>
          <a:ln>
            <a:noFill/>
          </a:ln>
        </p:spPr>
      </p:pic>
      <p:pic>
        <p:nvPicPr>
          <p:cNvPr id="3074" name="Picture 2">
            <a:extLst>
              <a:ext uri="{FF2B5EF4-FFF2-40B4-BE49-F238E27FC236}">
                <a16:creationId xmlns:a16="http://schemas.microsoft.com/office/drawing/2014/main" id="{C18268BB-2F2B-30C1-4DA6-97949F6AA9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439" y="1017725"/>
            <a:ext cx="6245762" cy="35950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6A6DEE9-3D71-3AD8-A294-F547C44DA9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799" y="1017725"/>
            <a:ext cx="1617916" cy="9151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414225" y="382950"/>
            <a:ext cx="8268600" cy="5550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dirty="0"/>
              <a:t>Data Preparation </a:t>
            </a:r>
            <a:endParaRPr dirty="0"/>
          </a:p>
        </p:txBody>
      </p:sp>
      <p:sp>
        <p:nvSpPr>
          <p:cNvPr id="197" name="Google Shape;197;p24"/>
          <p:cNvSpPr txBox="1">
            <a:spLocks noGrp="1"/>
          </p:cNvSpPr>
          <p:nvPr>
            <p:ph type="body" idx="1"/>
          </p:nvPr>
        </p:nvSpPr>
        <p:spPr>
          <a:xfrm>
            <a:off x="537047" y="937950"/>
            <a:ext cx="2922105" cy="37905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US" sz="2200" u="sng" dirty="0">
                <a:solidFill>
                  <a:srgbClr val="002060"/>
                </a:solidFill>
                <a:latin typeface="Open Sans"/>
                <a:ea typeface="Open Sans"/>
                <a:cs typeface="Open Sans"/>
                <a:sym typeface="Open Sans"/>
              </a:rPr>
              <a:t>Missing values: </a:t>
            </a:r>
          </a:p>
          <a:p>
            <a:pPr marL="342900" indent="-342900"/>
            <a:r>
              <a:rPr lang="en-US" sz="1400" dirty="0">
                <a:solidFill>
                  <a:srgbClr val="002060"/>
                </a:solidFill>
                <a:latin typeface="Open Sans"/>
                <a:ea typeface="Open Sans"/>
                <a:cs typeface="Open Sans"/>
                <a:sym typeface="Open Sans"/>
              </a:rPr>
              <a:t>Dropped columns with high missing values (i.e., agent, company)</a:t>
            </a:r>
          </a:p>
          <a:p>
            <a:pPr marL="342900" indent="-342900"/>
            <a:r>
              <a:rPr lang="en-US" sz="1400" dirty="0">
                <a:solidFill>
                  <a:srgbClr val="002060"/>
                </a:solidFill>
                <a:latin typeface="Open Sans"/>
                <a:ea typeface="Open Sans"/>
                <a:cs typeface="Open Sans"/>
                <a:sym typeface="Open Sans"/>
              </a:rPr>
              <a:t>Replaced missing values in the “children” column with zeros.</a:t>
            </a:r>
          </a:p>
          <a:p>
            <a:pPr marL="342900" indent="-342900"/>
            <a:r>
              <a:rPr lang="en-US" sz="1400" dirty="0">
                <a:solidFill>
                  <a:srgbClr val="002060"/>
                </a:solidFill>
                <a:latin typeface="Open Sans"/>
                <a:ea typeface="Open Sans"/>
                <a:cs typeface="Open Sans"/>
                <a:sym typeface="Open Sans"/>
              </a:rPr>
              <a:t>Replaced “</a:t>
            </a:r>
            <a:r>
              <a:rPr lang="en-US" sz="1400" dirty="0">
                <a:solidFill>
                  <a:srgbClr val="002060"/>
                </a:solidFill>
                <a:latin typeface="Open Sans"/>
                <a:ea typeface="Open Sans"/>
                <a:cs typeface="Open Sans"/>
              </a:rPr>
              <a:t>Undefined" with "SC" in the "meal" column.</a:t>
            </a:r>
            <a:endParaRPr lang="en-US" sz="1400" dirty="0">
              <a:solidFill>
                <a:srgbClr val="002060"/>
              </a:solidFill>
              <a:latin typeface="Open Sans"/>
              <a:ea typeface="Open Sans"/>
              <a:cs typeface="Open Sans"/>
              <a:sym typeface="Open Sans"/>
            </a:endParaRPr>
          </a:p>
          <a:p>
            <a:pPr marL="0" lvl="0" indent="0" algn="l" rtl="0">
              <a:spcBef>
                <a:spcPts val="800"/>
              </a:spcBef>
              <a:spcAft>
                <a:spcPts val="0"/>
              </a:spcAft>
              <a:buNone/>
            </a:pPr>
            <a:endParaRPr sz="6800" u="sng" dirty="0">
              <a:latin typeface="Open Sans"/>
              <a:ea typeface="Open Sans"/>
              <a:cs typeface="Open Sans"/>
              <a:sym typeface="Open Sans"/>
            </a:endParaRPr>
          </a:p>
          <a:p>
            <a:pPr marL="0" lvl="0" indent="0" algn="l" rtl="0">
              <a:spcBef>
                <a:spcPts val="800"/>
              </a:spcBef>
              <a:spcAft>
                <a:spcPts val="0"/>
              </a:spcAft>
              <a:buNone/>
            </a:pPr>
            <a:endParaRPr lang="en-GB" sz="6800" u="sng" dirty="0">
              <a:latin typeface="Open Sans"/>
              <a:ea typeface="Open Sans"/>
              <a:cs typeface="Open Sans"/>
              <a:sym typeface="Open Sans"/>
            </a:endParaRPr>
          </a:p>
          <a:p>
            <a:pPr marL="0" lvl="0" indent="0" algn="l" rtl="0">
              <a:spcBef>
                <a:spcPts val="800"/>
              </a:spcBef>
              <a:spcAft>
                <a:spcPts val="0"/>
              </a:spcAft>
              <a:buNone/>
            </a:pPr>
            <a:endParaRPr dirty="0"/>
          </a:p>
        </p:txBody>
      </p:sp>
      <p:pic>
        <p:nvPicPr>
          <p:cNvPr id="198" name="Google Shape;198;p24" descr="Baruch College 2020 Commencement Experience -"/>
          <p:cNvPicPr preferRelativeResize="0"/>
          <p:nvPr/>
        </p:nvPicPr>
        <p:blipFill rotWithShape="1">
          <a:blip r:embed="rId3">
            <a:alphaModFix/>
          </a:blip>
          <a:srcRect/>
          <a:stretch/>
        </p:blipFill>
        <p:spPr>
          <a:xfrm>
            <a:off x="7963875" y="4800875"/>
            <a:ext cx="1000376" cy="342625"/>
          </a:xfrm>
          <a:prstGeom prst="rect">
            <a:avLst/>
          </a:prstGeom>
          <a:noFill/>
          <a:ln>
            <a:noFill/>
          </a:ln>
        </p:spPr>
      </p:pic>
      <p:pic>
        <p:nvPicPr>
          <p:cNvPr id="3" name="Picture 2" descr="A barcode with text overlay&#10;&#10;Description automatically generated">
            <a:extLst>
              <a:ext uri="{FF2B5EF4-FFF2-40B4-BE49-F238E27FC236}">
                <a16:creationId xmlns:a16="http://schemas.microsoft.com/office/drawing/2014/main" id="{1C9C3820-D2B2-9747-FAAF-FAABC2138BDD}"/>
              </a:ext>
            </a:extLst>
          </p:cNvPr>
          <p:cNvPicPr>
            <a:picLocks noChangeAspect="1"/>
          </p:cNvPicPr>
          <p:nvPr/>
        </p:nvPicPr>
        <p:blipFill>
          <a:blip r:embed="rId4"/>
          <a:stretch>
            <a:fillRect/>
          </a:stretch>
        </p:blipFill>
        <p:spPr>
          <a:xfrm>
            <a:off x="3581974" y="660450"/>
            <a:ext cx="5147801" cy="30468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414225" y="382950"/>
            <a:ext cx="8268600" cy="5550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dirty="0"/>
              <a:t>Data Preparation </a:t>
            </a:r>
            <a:endParaRPr dirty="0"/>
          </a:p>
        </p:txBody>
      </p:sp>
      <p:sp>
        <p:nvSpPr>
          <p:cNvPr id="197" name="Google Shape;197;p24"/>
          <p:cNvSpPr txBox="1">
            <a:spLocks noGrp="1"/>
          </p:cNvSpPr>
          <p:nvPr>
            <p:ph type="body" idx="1"/>
          </p:nvPr>
        </p:nvSpPr>
        <p:spPr>
          <a:xfrm>
            <a:off x="635105" y="937950"/>
            <a:ext cx="4744417" cy="37905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US" sz="2200" u="sng" dirty="0">
                <a:solidFill>
                  <a:srgbClr val="002060"/>
                </a:solidFill>
                <a:latin typeface="Open Sans"/>
                <a:ea typeface="Open Sans"/>
                <a:cs typeface="Open Sans"/>
                <a:sym typeface="Open Sans"/>
              </a:rPr>
              <a:t>Outliers: </a:t>
            </a:r>
          </a:p>
          <a:p>
            <a:pPr marL="342900" indent="-342900"/>
            <a:r>
              <a:rPr lang="en-US" sz="1400" dirty="0">
                <a:solidFill>
                  <a:srgbClr val="002060"/>
                </a:solidFill>
                <a:latin typeface="Open Sans"/>
                <a:ea typeface="Open Sans"/>
                <a:cs typeface="Open Sans"/>
              </a:rPr>
              <a:t>Created an interactive tool for generating boxplots for all numerical variables to visually identify and handle potential outliers.</a:t>
            </a:r>
          </a:p>
          <a:p>
            <a:pPr marL="342900" indent="-342900"/>
            <a:r>
              <a:rPr lang="en-US" sz="1400" dirty="0">
                <a:solidFill>
                  <a:srgbClr val="002060"/>
                </a:solidFill>
                <a:latin typeface="Open Sans"/>
                <a:ea typeface="Open Sans"/>
                <a:cs typeface="Open Sans"/>
              </a:rPr>
              <a:t>Used the Interquartile Range (IQR) method to identify and remove outliers in the Average Daily Rate (‘</a:t>
            </a:r>
            <a:r>
              <a:rPr lang="en-US" sz="1400" dirty="0" err="1">
                <a:solidFill>
                  <a:srgbClr val="002060"/>
                </a:solidFill>
                <a:latin typeface="Open Sans"/>
                <a:ea typeface="Open Sans"/>
                <a:cs typeface="Open Sans"/>
              </a:rPr>
              <a:t>adr</a:t>
            </a:r>
            <a:r>
              <a:rPr lang="en-US" sz="1400" dirty="0">
                <a:solidFill>
                  <a:srgbClr val="002060"/>
                </a:solidFill>
                <a:latin typeface="Open Sans"/>
                <a:ea typeface="Open Sans"/>
                <a:cs typeface="Open Sans"/>
              </a:rPr>
              <a:t>’) variable.</a:t>
            </a:r>
          </a:p>
          <a:p>
            <a:pPr marL="342900" indent="-342900"/>
            <a:endParaRPr lang="en-US" sz="1400" dirty="0">
              <a:solidFill>
                <a:srgbClr val="002060"/>
              </a:solidFill>
              <a:latin typeface="Open Sans"/>
              <a:ea typeface="Open Sans"/>
              <a:cs typeface="Open Sans"/>
            </a:endParaRPr>
          </a:p>
          <a:p>
            <a:pPr marL="342900" indent="-342900"/>
            <a:r>
              <a:rPr lang="en-US" sz="1400" dirty="0">
                <a:solidFill>
                  <a:srgbClr val="002060"/>
                </a:solidFill>
                <a:latin typeface="Open Sans"/>
                <a:ea typeface="Open Sans"/>
                <a:cs typeface="Open Sans"/>
              </a:rPr>
              <a:t>Created two new features, '</a:t>
            </a:r>
            <a:r>
              <a:rPr lang="en-US" sz="1400" dirty="0" err="1">
                <a:solidFill>
                  <a:srgbClr val="002060"/>
                </a:solidFill>
                <a:latin typeface="Open Sans"/>
                <a:ea typeface="Open Sans"/>
                <a:cs typeface="Open Sans"/>
              </a:rPr>
              <a:t>Stay_Nights_Total</a:t>
            </a:r>
            <a:r>
              <a:rPr lang="en-US" sz="1400" dirty="0">
                <a:solidFill>
                  <a:srgbClr val="002060"/>
                </a:solidFill>
                <a:latin typeface="Open Sans"/>
                <a:ea typeface="Open Sans"/>
                <a:cs typeface="Open Sans"/>
              </a:rPr>
              <a:t>' and '</a:t>
            </a:r>
            <a:r>
              <a:rPr lang="en-US" sz="1400" dirty="0" err="1">
                <a:solidFill>
                  <a:srgbClr val="002060"/>
                </a:solidFill>
                <a:latin typeface="Open Sans"/>
                <a:ea typeface="Open Sans"/>
                <a:cs typeface="Open Sans"/>
              </a:rPr>
              <a:t>Stay_Cost_Total</a:t>
            </a:r>
            <a:r>
              <a:rPr lang="en-US" sz="1400" dirty="0">
                <a:solidFill>
                  <a:srgbClr val="002060"/>
                </a:solidFill>
                <a:latin typeface="Open Sans"/>
                <a:ea typeface="Open Sans"/>
                <a:cs typeface="Open Sans"/>
              </a:rPr>
              <a:t>', derived from existing columns, enhancing the exploratory data analysis.</a:t>
            </a:r>
          </a:p>
          <a:p>
            <a:pPr marL="342900" indent="-342900"/>
            <a:endParaRPr sz="6800" u="sng" dirty="0">
              <a:latin typeface="Open Sans"/>
              <a:ea typeface="Open Sans"/>
              <a:cs typeface="Open Sans"/>
              <a:sym typeface="Open Sans"/>
            </a:endParaRPr>
          </a:p>
          <a:p>
            <a:pPr marL="0" lvl="0" indent="0" algn="l" rtl="0">
              <a:spcBef>
                <a:spcPts val="800"/>
              </a:spcBef>
              <a:spcAft>
                <a:spcPts val="0"/>
              </a:spcAft>
              <a:buNone/>
            </a:pPr>
            <a:endParaRPr lang="en-GB" sz="6800" u="sng" dirty="0">
              <a:latin typeface="Open Sans"/>
              <a:ea typeface="Open Sans"/>
              <a:cs typeface="Open Sans"/>
              <a:sym typeface="Open Sans"/>
            </a:endParaRPr>
          </a:p>
          <a:p>
            <a:pPr marL="0" lvl="0" indent="0" algn="l" rtl="0">
              <a:spcBef>
                <a:spcPts val="800"/>
              </a:spcBef>
              <a:spcAft>
                <a:spcPts val="0"/>
              </a:spcAft>
              <a:buNone/>
            </a:pPr>
            <a:endParaRPr dirty="0"/>
          </a:p>
        </p:txBody>
      </p:sp>
      <p:pic>
        <p:nvPicPr>
          <p:cNvPr id="198" name="Google Shape;198;p24" descr="Baruch College 2020 Commencement Experience -"/>
          <p:cNvPicPr preferRelativeResize="0"/>
          <p:nvPr/>
        </p:nvPicPr>
        <p:blipFill rotWithShape="1">
          <a:blip r:embed="rId3">
            <a:alphaModFix/>
          </a:blip>
          <a:srcRect/>
          <a:stretch/>
        </p:blipFill>
        <p:spPr>
          <a:xfrm>
            <a:off x="7963875" y="4800875"/>
            <a:ext cx="1000376" cy="342625"/>
          </a:xfrm>
          <a:prstGeom prst="rect">
            <a:avLst/>
          </a:prstGeom>
          <a:noFill/>
          <a:ln>
            <a:noFill/>
          </a:ln>
        </p:spPr>
      </p:pic>
      <p:pic>
        <p:nvPicPr>
          <p:cNvPr id="10" name="Picture 9" descr="A graph with a blue line&#10;&#10;Description automatically generated">
            <a:extLst>
              <a:ext uri="{FF2B5EF4-FFF2-40B4-BE49-F238E27FC236}">
                <a16:creationId xmlns:a16="http://schemas.microsoft.com/office/drawing/2014/main" id="{47A9916C-67EF-1BD2-ED27-80943F0A1D35}"/>
              </a:ext>
            </a:extLst>
          </p:cNvPr>
          <p:cNvPicPr>
            <a:picLocks noChangeAspect="1"/>
          </p:cNvPicPr>
          <p:nvPr/>
        </p:nvPicPr>
        <p:blipFill>
          <a:blip r:embed="rId4"/>
          <a:stretch>
            <a:fillRect/>
          </a:stretch>
        </p:blipFill>
        <p:spPr>
          <a:xfrm>
            <a:off x="5533621" y="2610895"/>
            <a:ext cx="2766881" cy="2169817"/>
          </a:xfrm>
          <a:prstGeom prst="rect">
            <a:avLst/>
          </a:prstGeom>
        </p:spPr>
      </p:pic>
      <p:pic>
        <p:nvPicPr>
          <p:cNvPr id="12" name="Picture 11" descr="A graph with numbers and a number of times&#10;&#10;Description automatically generated">
            <a:extLst>
              <a:ext uri="{FF2B5EF4-FFF2-40B4-BE49-F238E27FC236}">
                <a16:creationId xmlns:a16="http://schemas.microsoft.com/office/drawing/2014/main" id="{52A1B8EB-2C16-5E33-D668-9ED1623189CE}"/>
              </a:ext>
            </a:extLst>
          </p:cNvPr>
          <p:cNvPicPr>
            <a:picLocks noChangeAspect="1"/>
          </p:cNvPicPr>
          <p:nvPr/>
        </p:nvPicPr>
        <p:blipFill>
          <a:blip r:embed="rId5"/>
          <a:stretch>
            <a:fillRect/>
          </a:stretch>
        </p:blipFill>
        <p:spPr>
          <a:xfrm>
            <a:off x="5533621" y="457029"/>
            <a:ext cx="2648478" cy="2133704"/>
          </a:xfrm>
          <a:prstGeom prst="rect">
            <a:avLst/>
          </a:prstGeom>
        </p:spPr>
      </p:pic>
    </p:spTree>
    <p:extLst>
      <p:ext uri="{BB962C8B-B14F-4D97-AF65-F5344CB8AC3E}">
        <p14:creationId xmlns:p14="http://schemas.microsoft.com/office/powerpoint/2010/main" val="1881172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5"/>
          <p:cNvSpPr txBox="1">
            <a:spLocks noGrp="1"/>
          </p:cNvSpPr>
          <p:nvPr>
            <p:ph type="title"/>
          </p:nvPr>
        </p:nvSpPr>
        <p:spPr>
          <a:xfrm>
            <a:off x="442775" y="479950"/>
            <a:ext cx="8520600" cy="572700"/>
          </a:xfrm>
          <a:prstGeom prst="rect">
            <a:avLst/>
          </a:prstGeom>
        </p:spPr>
        <p:txBody>
          <a:bodyPr spcFirstLastPara="1" wrap="square" lIns="68575" tIns="34275" rIns="68575" bIns="34275" anchor="ctr" anchorCtr="0">
            <a:normAutofit fontScale="90000"/>
          </a:bodyPr>
          <a:lstStyle/>
          <a:p>
            <a:pPr algn="l" rtl="0">
              <a:spcBef>
                <a:spcPts val="0"/>
              </a:spcBef>
              <a:spcAft>
                <a:spcPts val="0"/>
              </a:spcAft>
            </a:pPr>
            <a:r>
              <a:rPr lang="en-US" dirty="0"/>
              <a:t>E</a:t>
            </a:r>
            <a:r>
              <a:rPr lang="en-US" b="0" dirty="0">
                <a:effectLst/>
              </a:rPr>
              <a:t>xploratory Data Analysis- Univariate</a:t>
            </a:r>
          </a:p>
        </p:txBody>
      </p:sp>
      <p:pic>
        <p:nvPicPr>
          <p:cNvPr id="204" name="Google Shape;204;p25" descr="Baruch College 2020 Commencement Experience -"/>
          <p:cNvPicPr preferRelativeResize="0"/>
          <p:nvPr/>
        </p:nvPicPr>
        <p:blipFill rotWithShape="1">
          <a:blip r:embed="rId3">
            <a:alphaModFix/>
          </a:blip>
          <a:srcRect/>
          <a:stretch/>
        </p:blipFill>
        <p:spPr>
          <a:xfrm>
            <a:off x="7930925" y="4784225"/>
            <a:ext cx="1048976" cy="359275"/>
          </a:xfrm>
          <a:prstGeom prst="rect">
            <a:avLst/>
          </a:prstGeom>
          <a:noFill/>
          <a:ln>
            <a:noFill/>
          </a:ln>
        </p:spPr>
      </p:pic>
      <p:pic>
        <p:nvPicPr>
          <p:cNvPr id="5" name="Picture 4" descr="A graph of a number of blue bars&#10;&#10;Description automatically generated">
            <a:extLst>
              <a:ext uri="{FF2B5EF4-FFF2-40B4-BE49-F238E27FC236}">
                <a16:creationId xmlns:a16="http://schemas.microsoft.com/office/drawing/2014/main" id="{EE84C034-CE05-2FCC-3B6E-75BEDA18306A}"/>
              </a:ext>
            </a:extLst>
          </p:cNvPr>
          <p:cNvPicPr>
            <a:picLocks noChangeAspect="1"/>
          </p:cNvPicPr>
          <p:nvPr/>
        </p:nvPicPr>
        <p:blipFill>
          <a:blip r:embed="rId4"/>
          <a:stretch>
            <a:fillRect/>
          </a:stretch>
        </p:blipFill>
        <p:spPr>
          <a:xfrm>
            <a:off x="972174" y="1049721"/>
            <a:ext cx="3230907" cy="1833384"/>
          </a:xfrm>
          <a:prstGeom prst="rect">
            <a:avLst/>
          </a:prstGeom>
        </p:spPr>
      </p:pic>
      <p:pic>
        <p:nvPicPr>
          <p:cNvPr id="7" name="Picture 6" descr="A graph of a graph&#10;&#10;Description automatically generated">
            <a:extLst>
              <a:ext uri="{FF2B5EF4-FFF2-40B4-BE49-F238E27FC236}">
                <a16:creationId xmlns:a16="http://schemas.microsoft.com/office/drawing/2014/main" id="{07B157F7-16B1-E60A-3B4A-E0C26463F5AA}"/>
              </a:ext>
            </a:extLst>
          </p:cNvPr>
          <p:cNvPicPr>
            <a:picLocks noChangeAspect="1"/>
          </p:cNvPicPr>
          <p:nvPr/>
        </p:nvPicPr>
        <p:blipFill>
          <a:blip r:embed="rId5"/>
          <a:stretch>
            <a:fillRect/>
          </a:stretch>
        </p:blipFill>
        <p:spPr>
          <a:xfrm>
            <a:off x="4512085" y="1049721"/>
            <a:ext cx="3230907" cy="1837183"/>
          </a:xfrm>
          <a:prstGeom prst="rect">
            <a:avLst/>
          </a:prstGeom>
        </p:spPr>
      </p:pic>
      <p:pic>
        <p:nvPicPr>
          <p:cNvPr id="9" name="Picture 8" descr="A graph of a lead time distribution&#10;&#10;Description automatically generated">
            <a:extLst>
              <a:ext uri="{FF2B5EF4-FFF2-40B4-BE49-F238E27FC236}">
                <a16:creationId xmlns:a16="http://schemas.microsoft.com/office/drawing/2014/main" id="{94BBFDA2-D396-5D31-6506-8E13EDF766AC}"/>
              </a:ext>
            </a:extLst>
          </p:cNvPr>
          <p:cNvPicPr>
            <a:picLocks noChangeAspect="1"/>
          </p:cNvPicPr>
          <p:nvPr/>
        </p:nvPicPr>
        <p:blipFill>
          <a:blip r:embed="rId6"/>
          <a:stretch>
            <a:fillRect/>
          </a:stretch>
        </p:blipFill>
        <p:spPr>
          <a:xfrm>
            <a:off x="2939255" y="2793590"/>
            <a:ext cx="2836656" cy="19906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414225" y="382950"/>
            <a:ext cx="8268600" cy="5550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US" dirty="0"/>
              <a:t>E</a:t>
            </a:r>
            <a:r>
              <a:rPr lang="en-US" b="0" dirty="0">
                <a:effectLst/>
              </a:rPr>
              <a:t>xploratory Data Analysis-Multivariate </a:t>
            </a:r>
            <a:endParaRPr dirty="0"/>
          </a:p>
        </p:txBody>
      </p:sp>
      <p:sp>
        <p:nvSpPr>
          <p:cNvPr id="197" name="Google Shape;197;p24"/>
          <p:cNvSpPr txBox="1">
            <a:spLocks noGrp="1"/>
          </p:cNvSpPr>
          <p:nvPr>
            <p:ph type="body" idx="1"/>
          </p:nvPr>
        </p:nvSpPr>
        <p:spPr>
          <a:xfrm>
            <a:off x="602577" y="1172994"/>
            <a:ext cx="3244097" cy="239052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US" sz="2200" u="sng" dirty="0">
                <a:solidFill>
                  <a:srgbClr val="002060"/>
                </a:solidFill>
                <a:latin typeface="Open Sans"/>
                <a:ea typeface="Open Sans"/>
                <a:cs typeface="Open Sans"/>
                <a:sym typeface="Open Sans"/>
              </a:rPr>
              <a:t>Correlational Matrix: </a:t>
            </a:r>
          </a:p>
          <a:p>
            <a:pPr marL="342900" indent="-342900" algn="just"/>
            <a:r>
              <a:rPr lang="en-US" sz="1000" i="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Distribution Channel and Market Segment</a:t>
            </a:r>
          </a:p>
          <a:p>
            <a:pPr marL="342900" indent="-342900" algn="just"/>
            <a:r>
              <a:rPr lang="en-US" sz="1000" i="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Assigned Room Type and Reserved Room Type </a:t>
            </a:r>
          </a:p>
          <a:p>
            <a:pPr marL="342900" indent="-342900" algn="just"/>
            <a:r>
              <a:rPr lang="en-US" sz="1000" i="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Reservation Status and Is Cancelled </a:t>
            </a:r>
          </a:p>
          <a:p>
            <a:pPr marL="342900" indent="-342900" algn="just"/>
            <a:r>
              <a:rPr lang="en-US" sz="1000" i="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Stay Nights</a:t>
            </a:r>
            <a:r>
              <a:rPr lang="en-US" sz="1000" dirty="0">
                <a:solidFill>
                  <a:srgbClr val="002060"/>
                </a:solidFill>
                <a:latin typeface="Open Sans" panose="020B0606030504020204" pitchFamily="34" charset="0"/>
                <a:ea typeface="Open Sans" panose="020B0606030504020204" pitchFamily="34" charset="0"/>
                <a:cs typeface="Open Sans" panose="020B0606030504020204" pitchFamily="34" charset="0"/>
              </a:rPr>
              <a:t> </a:t>
            </a:r>
            <a:r>
              <a:rPr lang="en-US" sz="1000" i="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Total and Stays in Weekend</a:t>
            </a:r>
            <a:r>
              <a:rPr lang="en-US" sz="1000" dirty="0">
                <a:solidFill>
                  <a:srgbClr val="002060"/>
                </a:solidFill>
                <a:latin typeface="Open Sans" panose="020B0606030504020204" pitchFamily="34" charset="0"/>
                <a:ea typeface="Open Sans" panose="020B0606030504020204" pitchFamily="34" charset="0"/>
                <a:cs typeface="Open Sans" panose="020B0606030504020204" pitchFamily="34" charset="0"/>
              </a:rPr>
              <a:t> </a:t>
            </a:r>
            <a:r>
              <a:rPr lang="en-US" sz="1000" i="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Nights &amp; Stays</a:t>
            </a:r>
            <a:r>
              <a:rPr lang="en-US" sz="1000" dirty="0">
                <a:solidFill>
                  <a:srgbClr val="002060"/>
                </a:solidFill>
                <a:latin typeface="Open Sans" panose="020B0606030504020204" pitchFamily="34" charset="0"/>
                <a:ea typeface="Open Sans" panose="020B0606030504020204" pitchFamily="34" charset="0"/>
                <a:cs typeface="Open Sans" panose="020B0606030504020204" pitchFamily="34" charset="0"/>
              </a:rPr>
              <a:t> i</a:t>
            </a:r>
            <a:r>
              <a:rPr lang="en-US" sz="1000" i="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n</a:t>
            </a:r>
            <a:r>
              <a:rPr lang="en-US" sz="1000" dirty="0">
                <a:solidFill>
                  <a:srgbClr val="002060"/>
                </a:solidFill>
                <a:latin typeface="Open Sans" panose="020B0606030504020204" pitchFamily="34" charset="0"/>
                <a:ea typeface="Open Sans" panose="020B0606030504020204" pitchFamily="34" charset="0"/>
                <a:cs typeface="Open Sans" panose="020B0606030504020204" pitchFamily="34" charset="0"/>
              </a:rPr>
              <a:t> </a:t>
            </a:r>
            <a:r>
              <a:rPr lang="en-US" sz="1000" i="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Weeknights </a:t>
            </a:r>
          </a:p>
          <a:p>
            <a:pPr marL="342900" indent="-342900" algn="just"/>
            <a:r>
              <a:rPr lang="en-US" sz="1000" i="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Stay Cost Total and Stays in</a:t>
            </a:r>
            <a:r>
              <a:rPr lang="en-US" sz="1000" dirty="0">
                <a:solidFill>
                  <a:srgbClr val="002060"/>
                </a:solidFill>
                <a:latin typeface="Open Sans" panose="020B0606030504020204" pitchFamily="34" charset="0"/>
                <a:ea typeface="Open Sans" panose="020B0606030504020204" pitchFamily="34" charset="0"/>
                <a:cs typeface="Open Sans" panose="020B0606030504020204" pitchFamily="34" charset="0"/>
              </a:rPr>
              <a:t> </a:t>
            </a:r>
            <a:r>
              <a:rPr lang="en-US" sz="1000" i="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Weekend Nights, Stays </a:t>
            </a:r>
            <a:r>
              <a:rPr lang="en-US" sz="1000" dirty="0">
                <a:solidFill>
                  <a:srgbClr val="002060"/>
                </a:solidFill>
                <a:latin typeface="Open Sans" panose="020B0606030504020204" pitchFamily="34" charset="0"/>
                <a:ea typeface="Open Sans" panose="020B0606030504020204" pitchFamily="34" charset="0"/>
                <a:cs typeface="Open Sans" panose="020B0606030504020204" pitchFamily="34" charset="0"/>
              </a:rPr>
              <a:t>i</a:t>
            </a:r>
            <a:r>
              <a:rPr lang="en-US" sz="1000" i="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n</a:t>
            </a:r>
            <a:r>
              <a:rPr lang="en-US" sz="1000" dirty="0">
                <a:solidFill>
                  <a:srgbClr val="002060"/>
                </a:solidFill>
                <a:latin typeface="Open Sans" panose="020B0606030504020204" pitchFamily="34" charset="0"/>
                <a:ea typeface="Open Sans" panose="020B0606030504020204" pitchFamily="34" charset="0"/>
                <a:cs typeface="Open Sans" panose="020B0606030504020204" pitchFamily="34" charset="0"/>
              </a:rPr>
              <a:t> </a:t>
            </a:r>
            <a:r>
              <a:rPr lang="en-US" sz="1000" i="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Weeknights</a:t>
            </a:r>
            <a:r>
              <a:rPr lang="en-US" sz="1000" dirty="0">
                <a:solidFill>
                  <a:srgbClr val="002060"/>
                </a:solidFill>
                <a:latin typeface="Open Sans" panose="020B0606030504020204" pitchFamily="34" charset="0"/>
                <a:ea typeface="Open Sans" panose="020B0606030504020204" pitchFamily="34" charset="0"/>
                <a:cs typeface="Open Sans" panose="020B0606030504020204" pitchFamily="34" charset="0"/>
              </a:rPr>
              <a:t> &amp; </a:t>
            </a:r>
            <a:r>
              <a:rPr lang="en-US" sz="1000" i="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Stay Nights</a:t>
            </a:r>
            <a:r>
              <a:rPr lang="en-US" sz="1000" dirty="0">
                <a:solidFill>
                  <a:srgbClr val="002060"/>
                </a:solidFill>
                <a:latin typeface="Open Sans" panose="020B0606030504020204" pitchFamily="34" charset="0"/>
                <a:ea typeface="Open Sans" panose="020B0606030504020204" pitchFamily="34" charset="0"/>
                <a:cs typeface="Open Sans" panose="020B0606030504020204" pitchFamily="34" charset="0"/>
              </a:rPr>
              <a:t> </a:t>
            </a:r>
            <a:r>
              <a:rPr lang="en-US" sz="1000" i="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Total</a:t>
            </a:r>
          </a:p>
          <a:p>
            <a:pPr marL="342900" indent="-342900"/>
            <a:endParaRPr sz="1400" u="sng" dirty="0">
              <a:latin typeface="Open Sans"/>
              <a:ea typeface="Open Sans"/>
              <a:cs typeface="Open Sans"/>
              <a:sym typeface="Open Sans"/>
            </a:endParaRPr>
          </a:p>
          <a:p>
            <a:pPr marL="0" lvl="0" indent="0" algn="l" rtl="0">
              <a:spcBef>
                <a:spcPts val="800"/>
              </a:spcBef>
              <a:spcAft>
                <a:spcPts val="0"/>
              </a:spcAft>
              <a:buNone/>
            </a:pPr>
            <a:endParaRPr lang="en-GB" sz="6800" u="sng" dirty="0">
              <a:latin typeface="Open Sans"/>
              <a:ea typeface="Open Sans"/>
              <a:cs typeface="Open Sans"/>
              <a:sym typeface="Open Sans"/>
            </a:endParaRPr>
          </a:p>
          <a:p>
            <a:pPr marL="0" lvl="0" indent="0" algn="l" rtl="0">
              <a:spcBef>
                <a:spcPts val="800"/>
              </a:spcBef>
              <a:spcAft>
                <a:spcPts val="0"/>
              </a:spcAft>
              <a:buNone/>
            </a:pPr>
            <a:endParaRPr dirty="0"/>
          </a:p>
        </p:txBody>
      </p:sp>
      <p:pic>
        <p:nvPicPr>
          <p:cNvPr id="198" name="Google Shape;198;p24" descr="Baruch College 2020 Commencement Experience -"/>
          <p:cNvPicPr preferRelativeResize="0"/>
          <p:nvPr/>
        </p:nvPicPr>
        <p:blipFill rotWithShape="1">
          <a:blip r:embed="rId3">
            <a:alphaModFix/>
          </a:blip>
          <a:srcRect/>
          <a:stretch/>
        </p:blipFill>
        <p:spPr>
          <a:xfrm>
            <a:off x="7963875" y="4800875"/>
            <a:ext cx="1000376" cy="342625"/>
          </a:xfrm>
          <a:prstGeom prst="rect">
            <a:avLst/>
          </a:prstGeom>
          <a:noFill/>
          <a:ln>
            <a:noFill/>
          </a:ln>
        </p:spPr>
      </p:pic>
      <p:pic>
        <p:nvPicPr>
          <p:cNvPr id="3" name="Picture 2" descr="A diagram of a heatmap&#10;&#10;Description automatically generated">
            <a:extLst>
              <a:ext uri="{FF2B5EF4-FFF2-40B4-BE49-F238E27FC236}">
                <a16:creationId xmlns:a16="http://schemas.microsoft.com/office/drawing/2014/main" id="{6CF10B48-FBEA-5BAA-A1C8-F3DD62219B4C}"/>
              </a:ext>
            </a:extLst>
          </p:cNvPr>
          <p:cNvPicPr>
            <a:picLocks noChangeAspect="1"/>
          </p:cNvPicPr>
          <p:nvPr/>
        </p:nvPicPr>
        <p:blipFill>
          <a:blip r:embed="rId4"/>
          <a:stretch>
            <a:fillRect/>
          </a:stretch>
        </p:blipFill>
        <p:spPr>
          <a:xfrm>
            <a:off x="4035025" y="926333"/>
            <a:ext cx="4429038" cy="3874542"/>
          </a:xfrm>
          <a:prstGeom prst="rect">
            <a:avLst/>
          </a:prstGeom>
        </p:spPr>
      </p:pic>
    </p:spTree>
    <p:extLst>
      <p:ext uri="{BB962C8B-B14F-4D97-AF65-F5344CB8AC3E}">
        <p14:creationId xmlns:p14="http://schemas.microsoft.com/office/powerpoint/2010/main" val="1385728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414225" y="382950"/>
            <a:ext cx="8268600" cy="5550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US" dirty="0"/>
              <a:t>E</a:t>
            </a:r>
            <a:r>
              <a:rPr lang="en-US" b="0" dirty="0">
                <a:effectLst/>
              </a:rPr>
              <a:t>xploratory Data Analysis</a:t>
            </a:r>
            <a:endParaRPr dirty="0"/>
          </a:p>
        </p:txBody>
      </p:sp>
      <p:pic>
        <p:nvPicPr>
          <p:cNvPr id="198" name="Google Shape;198;p24" descr="Baruch College 2020 Commencement Experience -"/>
          <p:cNvPicPr preferRelativeResize="0"/>
          <p:nvPr/>
        </p:nvPicPr>
        <p:blipFill rotWithShape="1">
          <a:blip r:embed="rId3">
            <a:alphaModFix/>
          </a:blip>
          <a:srcRect/>
          <a:stretch/>
        </p:blipFill>
        <p:spPr>
          <a:xfrm>
            <a:off x="7963875" y="4800875"/>
            <a:ext cx="1000376" cy="342625"/>
          </a:xfrm>
          <a:prstGeom prst="rect">
            <a:avLst/>
          </a:prstGeom>
          <a:noFill/>
          <a:ln>
            <a:noFill/>
          </a:ln>
        </p:spPr>
      </p:pic>
      <p:pic>
        <p:nvPicPr>
          <p:cNvPr id="14" name="Picture 13" descr="A graph of different colored squares&#10;&#10;Description automatically generated">
            <a:extLst>
              <a:ext uri="{FF2B5EF4-FFF2-40B4-BE49-F238E27FC236}">
                <a16:creationId xmlns:a16="http://schemas.microsoft.com/office/drawing/2014/main" id="{81CB20A5-31C7-C337-B41D-4E90517EE151}"/>
              </a:ext>
            </a:extLst>
          </p:cNvPr>
          <p:cNvPicPr>
            <a:picLocks noChangeAspect="1"/>
          </p:cNvPicPr>
          <p:nvPr/>
        </p:nvPicPr>
        <p:blipFill>
          <a:blip r:embed="rId4"/>
          <a:stretch>
            <a:fillRect/>
          </a:stretch>
        </p:blipFill>
        <p:spPr>
          <a:xfrm>
            <a:off x="4368694" y="1033989"/>
            <a:ext cx="4354736" cy="3352213"/>
          </a:xfrm>
          <a:prstGeom prst="rect">
            <a:avLst/>
          </a:prstGeom>
        </p:spPr>
      </p:pic>
      <p:pic>
        <p:nvPicPr>
          <p:cNvPr id="16" name="Picture 15" descr="A graph of a hotel type&#10;&#10;Description automatically generated">
            <a:extLst>
              <a:ext uri="{FF2B5EF4-FFF2-40B4-BE49-F238E27FC236}">
                <a16:creationId xmlns:a16="http://schemas.microsoft.com/office/drawing/2014/main" id="{194080E4-9E2B-4C73-4501-94705349CF52}"/>
              </a:ext>
            </a:extLst>
          </p:cNvPr>
          <p:cNvPicPr>
            <a:picLocks noChangeAspect="1"/>
          </p:cNvPicPr>
          <p:nvPr/>
        </p:nvPicPr>
        <p:blipFill>
          <a:blip r:embed="rId5"/>
          <a:stretch>
            <a:fillRect/>
          </a:stretch>
        </p:blipFill>
        <p:spPr>
          <a:xfrm>
            <a:off x="414225" y="1448788"/>
            <a:ext cx="4110050" cy="2567627"/>
          </a:xfrm>
          <a:prstGeom prst="rect">
            <a:avLst/>
          </a:prstGeom>
        </p:spPr>
      </p:pic>
    </p:spTree>
    <p:extLst>
      <p:ext uri="{BB962C8B-B14F-4D97-AF65-F5344CB8AC3E}">
        <p14:creationId xmlns:p14="http://schemas.microsoft.com/office/powerpoint/2010/main" val="3936372876"/>
      </p:ext>
    </p:extLst>
  </p:cSld>
  <p:clrMapOvr>
    <a:masterClrMapping/>
  </p:clrMapOvr>
</p:sld>
</file>

<file path=ppt/theme/theme1.xml><?xml version="1.0" encoding="utf-8"?>
<a:theme xmlns:a="http://schemas.openxmlformats.org/drawingml/2006/main" name="LuminousVTI">
  <a:themeElements>
    <a:clrScheme name="Custom 54">
      <a:dk1>
        <a:srgbClr val="000000"/>
      </a:dk1>
      <a:lt1>
        <a:srgbClr val="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TotalTime>
  <Words>914</Words>
  <Application>Microsoft Macintosh PowerPoint</Application>
  <PresentationFormat>On-screen Show (16:9)</PresentationFormat>
  <Paragraphs>125</Paragraphs>
  <Slides>19</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EB Garamond</vt:lpstr>
      <vt:lpstr>Noto Sans Symbols</vt:lpstr>
      <vt:lpstr>Open Sans</vt:lpstr>
      <vt:lpstr>Arial</vt:lpstr>
      <vt:lpstr>Söhne</vt:lpstr>
      <vt:lpstr>Malgun Gothic</vt:lpstr>
      <vt:lpstr>Avenir</vt:lpstr>
      <vt:lpstr>LuminousVTI</vt:lpstr>
      <vt:lpstr>Hotel Cancellation Project</vt:lpstr>
      <vt:lpstr>Agenda</vt:lpstr>
      <vt:lpstr>Problem Statement and Project Goals</vt:lpstr>
      <vt:lpstr>Introduction of Dataset</vt:lpstr>
      <vt:lpstr>Data Preparation </vt:lpstr>
      <vt:lpstr>Data Preparation </vt:lpstr>
      <vt:lpstr>Exploratory Data Analysis- Univariate</vt:lpstr>
      <vt:lpstr>Exploratory Data Analysis-Multivariate </vt:lpstr>
      <vt:lpstr>Exploratory Data Analysis</vt:lpstr>
      <vt:lpstr>Exploratory Data Analysis</vt:lpstr>
      <vt:lpstr>Exploratory Data Analysis</vt:lpstr>
      <vt:lpstr>Model Building </vt:lpstr>
      <vt:lpstr>Model Comparison</vt:lpstr>
      <vt:lpstr>PowerPoint Presentation</vt:lpstr>
      <vt:lpstr>Tuning and ROC</vt:lpstr>
      <vt:lpstr>Business Recommendations </vt:lpstr>
      <vt:lpstr>Limitations </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Cancellation Project</dc:title>
  <cp:lastModifiedBy>Suna Buse Agkoc</cp:lastModifiedBy>
  <cp:revision>6</cp:revision>
  <dcterms:modified xsi:type="dcterms:W3CDTF">2023-07-13T04:47:20Z</dcterms:modified>
</cp:coreProperties>
</file>